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3" r:id="rId1"/>
    <p:sldMasterId id="2147484026" r:id="rId2"/>
    <p:sldMasterId id="2147484075" r:id="rId3"/>
  </p:sldMasterIdLst>
  <p:notesMasterIdLst>
    <p:notesMasterId r:id="rId5"/>
  </p:notesMasterIdLst>
  <p:sldIdLst>
    <p:sldId id="637" r:id="rId4"/>
  </p:sldIdLst>
  <p:sldSz cx="6858000" cy="9906000" type="A4"/>
  <p:notesSz cx="6807200" cy="993933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5868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1735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67602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3469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79338" algn="l" defTabSz="911735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35206" algn="l" defTabSz="911735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191079" algn="l" defTabSz="911735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46937" algn="l" defTabSz="911735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既定のセクション" id="{9E6BAB86-2C92-49F9-89CA-CE428486131A}">
          <p14:sldIdLst>
            <p14:sldId id="637"/>
          </p14:sldIdLst>
        </p14:section>
        <p14:section name="タイトルなしのセクション" id="{1475F01B-F6E7-45B7-8DE7-F553FA2F5D1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3121">
          <p15:clr>
            <a:srgbClr val="A4A3A4"/>
          </p15:clr>
        </p15:guide>
        <p15:guide id="2" pos="21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0000"/>
    <a:srgbClr val="FF0066"/>
    <a:srgbClr val="FF99FF"/>
    <a:srgbClr val="CCFFFF"/>
    <a:srgbClr val="FF66FF"/>
    <a:srgbClr val="FFFFCC"/>
    <a:srgbClr val="FFCCFF"/>
    <a:srgbClr val="3366FF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326" autoAdjust="0"/>
    <p:restoredTop sz="96995" autoAdjust="0"/>
  </p:normalViewPr>
  <p:slideViewPr>
    <p:cSldViewPr>
      <p:cViewPr varScale="1">
        <p:scale>
          <a:sx n="77" d="100"/>
          <a:sy n="77" d="100"/>
        </p:scale>
        <p:origin x="3870" y="114"/>
      </p:cViewPr>
      <p:guideLst>
        <p:guide orient="horz" pos="3121"/>
        <p:guide pos="21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0"/>
            <a:ext cx="29502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ea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5351" y="0"/>
            <a:ext cx="29502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ea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116138" y="746125"/>
            <a:ext cx="2578100" cy="3725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200" y="4721225"/>
            <a:ext cx="5444806" cy="447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noProof="0" smtClean="0"/>
              <a:t>マスタ テキストの書式設定</a:t>
            </a:r>
          </a:p>
          <a:p>
            <a:pPr lvl="1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40868"/>
            <a:ext cx="295026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ea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5351" y="9440868"/>
            <a:ext cx="295026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ea typeface="ＭＳ Ｐゴシック" pitchFamily="50" charset="-128"/>
              </a:defRPr>
            </a:lvl1pPr>
          </a:lstStyle>
          <a:p>
            <a:pPr>
              <a:defRPr/>
            </a:pPr>
            <a:fld id="{4227B293-FD6E-41D4-8043-43B78E3135C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853084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1pPr>
    <a:lvl2pPr marL="455868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2pPr>
    <a:lvl3pPr marL="911735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3pPr>
    <a:lvl4pPr marL="1367602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4pPr>
    <a:lvl5pPr marL="1823469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5pPr>
    <a:lvl6pPr marL="2279338" algn="l" defTabSz="91173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35206" algn="l" defTabSz="91173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191079" algn="l" defTabSz="91173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46937" algn="l" defTabSz="91173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2114550" y="746125"/>
            <a:ext cx="2579688" cy="3725863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D83CA6-6064-47DF-B89F-F210FF4F7773}" type="slidenum">
              <a:rPr lang="ja-JP" altLang="en-US" smtClean="0">
                <a:solidFill>
                  <a:prstClr val="black"/>
                </a:solidFill>
              </a:rPr>
              <a:pPr/>
              <a:t>1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011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14350" y="3077400"/>
            <a:ext cx="5829300" cy="2123369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28704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888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cK 2. Slide Title"/>
          <p:cNvSpPr>
            <a:spLocks noGrp="1" noChangeArrowheads="1"/>
          </p:cNvSpPr>
          <p:nvPr>
            <p:ph type="title"/>
          </p:nvPr>
        </p:nvSpPr>
        <p:spPr bwMode="auto">
          <a:xfrm>
            <a:off x="91295" y="339590"/>
            <a:ext cx="659532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1131" y="2875491"/>
            <a:ext cx="3292719" cy="13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76" name="McK 1. On-page tracker" hidden="1"/>
          <p:cNvSpPr>
            <a:spLocks noChangeArrowheads="1"/>
          </p:cNvSpPr>
          <p:nvPr/>
        </p:nvSpPr>
        <p:spPr bwMode="auto">
          <a:xfrm>
            <a:off x="91270" y="38984"/>
            <a:ext cx="92012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1500">
                <a:solidFill>
                  <a:srgbClr val="808080"/>
                </a:solidFill>
                <a:ea typeface="ＭＳ Ｐゴシック" charset="0"/>
                <a:sym typeface="ヒラギノ明朝 Pro W3" charset="0"/>
              </a:rPr>
              <a:t>TRACKER</a:t>
            </a:r>
          </a:p>
        </p:txBody>
      </p:sp>
      <p:sp>
        <p:nvSpPr>
          <p:cNvPr id="1032" name="McK 3. Unit of measure" hidden="1"/>
          <p:cNvSpPr txBox="1">
            <a:spLocks noChangeArrowheads="1"/>
          </p:cNvSpPr>
          <p:nvPr/>
        </p:nvSpPr>
        <p:spPr bwMode="auto">
          <a:xfrm>
            <a:off x="91270" y="784225"/>
            <a:ext cx="2798152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r>
              <a:rPr kumimoji="0" lang="ja-JP" altLang="en-US" sz="1500" smtClean="0">
                <a:solidFill>
                  <a:srgbClr val="808080"/>
                </a:solidFill>
                <a:sym typeface="ヒラギノ明朝 Pro W3" charset="0"/>
              </a:rPr>
              <a:t>単位</a:t>
            </a:r>
          </a:p>
        </p:txBody>
      </p:sp>
      <p:grpSp>
        <p:nvGrpSpPr>
          <p:cNvPr id="15366" name="McK Slide Elements"/>
          <p:cNvGrpSpPr>
            <a:grpSpLocks/>
          </p:cNvGrpSpPr>
          <p:nvPr/>
        </p:nvGrpSpPr>
        <p:grpSpPr bwMode="auto">
          <a:xfrm>
            <a:off x="91244" y="9015319"/>
            <a:ext cx="6542576" cy="667595"/>
            <a:chOff x="75" y="3853"/>
            <a:chExt cx="5385" cy="286"/>
          </a:xfrm>
        </p:grpSpPr>
        <p:sp>
          <p:nvSpPr>
            <p:cNvPr id="1151" name="McK 4. Footnote" hidden="1"/>
            <p:cNvSpPr txBox="1">
              <a:spLocks noChangeArrowheads="1"/>
            </p:cNvSpPr>
            <p:nvPr userDrawn="1"/>
          </p:nvSpPr>
          <p:spPr bwMode="auto">
            <a:xfrm>
              <a:off x="75" y="3853"/>
              <a:ext cx="5385" cy="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>
                <a:defRPr/>
              </a:pPr>
              <a:r>
                <a:rPr kumimoji="0" lang="en-US" altLang="ja-JP" sz="1100" smtClean="0">
                  <a:solidFill>
                    <a:srgbClr val="000000"/>
                  </a:solidFill>
                  <a:sym typeface="ヒラギノ明朝 Pro W3" charset="0"/>
                </a:rPr>
                <a:t>1	</a:t>
              </a:r>
              <a:r>
                <a:rPr kumimoji="0" lang="ja-JP" altLang="en-US" sz="1100" smtClean="0">
                  <a:solidFill>
                    <a:srgbClr val="000000"/>
                  </a:solidFill>
                  <a:sym typeface="ヒラギノ明朝 Pro W3" charset="0"/>
                </a:rPr>
                <a:t>脚注</a:t>
              </a:r>
              <a:endParaRPr kumimoji="0" lang="en-US" altLang="ja-JP" sz="1100" smtClean="0">
                <a:solidFill>
                  <a:srgbClr val="000000"/>
                </a:solidFill>
                <a:sym typeface="ヒラギノ明朝 Pro W3" charset="0"/>
              </a:endParaRPr>
            </a:p>
          </p:txBody>
        </p:sp>
        <p:sp>
          <p:nvSpPr>
            <p:cNvPr id="1154" name="McK 5. Source" hidden="1"/>
            <p:cNvSpPr>
              <a:spLocks noChangeArrowheads="1"/>
            </p:cNvSpPr>
            <p:nvPr userDrawn="1"/>
          </p:nvSpPr>
          <p:spPr bwMode="auto">
            <a:xfrm>
              <a:off x="75" y="4066"/>
              <a:ext cx="4323" cy="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0" anchor="ctr">
              <a:spAutoFit/>
            </a:bodyPr>
            <a:lstStyle/>
            <a:p>
              <a:pPr marL="650310" indent="-650310" defTabSz="955144">
                <a:tabLst>
                  <a:tab pos="653698" algn="l"/>
                </a:tabLst>
                <a:defRPr/>
              </a:pPr>
              <a:r>
                <a:rPr kumimoji="0" lang="ja-JP" altLang="en-US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資　料</a:t>
              </a:r>
              <a:r>
                <a:rPr kumimoji="0" lang="en-US" altLang="ja-JP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:	</a:t>
              </a:r>
              <a:r>
                <a:rPr kumimoji="0" lang="ja-JP" altLang="en-US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資料名</a:t>
              </a:r>
              <a:endParaRPr kumimoji="0" lang="en-US" altLang="ja-JP" sz="1100">
                <a:solidFill>
                  <a:srgbClr val="000000"/>
                </a:solidFill>
                <a:ea typeface="ＭＳ Ｐゴシック" charset="0"/>
                <a:sym typeface="ヒラギノ明朝 Pro W3" charset="0"/>
              </a:endParaRPr>
            </a:p>
          </p:txBody>
        </p:sp>
      </p:grpSp>
      <p:grpSp>
        <p:nvGrpSpPr>
          <p:cNvPr id="15367" name="ACET" hidden="1"/>
          <p:cNvGrpSpPr>
            <a:grpSpLocks/>
          </p:cNvGrpSpPr>
          <p:nvPr/>
        </p:nvGrpSpPr>
        <p:grpSpPr bwMode="auto">
          <a:xfrm>
            <a:off x="1111134" y="1869204"/>
            <a:ext cx="3264144" cy="540798"/>
            <a:chOff x="915" y="799"/>
            <a:chExt cx="2686" cy="231"/>
          </a:xfrm>
        </p:grpSpPr>
        <p:cxnSp>
          <p:nvCxnSpPr>
            <p:cNvPr id="1273" name="AutoShape 249" hidden="1"/>
            <p:cNvCxnSpPr>
              <a:cxnSpLocks noChangeShapeType="1"/>
              <a:stCxn id="1274" idx="4"/>
              <a:endCxn id="1274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sp>
          <p:nvSpPr>
            <p:cNvPr id="1274" name="AutoShape 250" hidden="1"/>
            <p:cNvSpPr>
              <a:spLocks noChangeArrowheads="1"/>
            </p:cNvSpPr>
            <p:nvPr/>
          </p:nvSpPr>
          <p:spPr bwMode="auto">
            <a:xfrm>
              <a:off x="915" y="799"/>
              <a:ext cx="2686" cy="231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pPr defTabSz="912791">
                <a:defRPr/>
              </a:pPr>
              <a:r>
                <a:rPr kumimoji="0" lang="ja-JP" altLang="en-US" sz="1700" b="1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サブタイトル</a:t>
              </a:r>
            </a:p>
            <a:p>
              <a:pPr defTabSz="912791">
                <a:defRPr/>
              </a:pPr>
              <a:r>
                <a:rPr kumimoji="0" lang="ja-JP" altLang="en-US" sz="1700">
                  <a:solidFill>
                    <a:srgbClr val="808080"/>
                  </a:solidFill>
                  <a:ea typeface="ＭＳ Ｐゴシック" charset="0"/>
                  <a:sym typeface="ヒラギノ明朝 Pro W3" charset="0"/>
                </a:rPr>
                <a:t>単位</a:t>
              </a:r>
            </a:p>
          </p:txBody>
        </p:sp>
      </p:grpSp>
      <p:sp>
        <p:nvSpPr>
          <p:cNvPr id="1308" name="Working Draft" hidden="1"/>
          <p:cNvSpPr txBox="1">
            <a:spLocks noChangeArrowheads="1"/>
          </p:cNvSpPr>
          <p:nvPr/>
        </p:nvSpPr>
        <p:spPr bwMode="auto">
          <a:xfrm rot="5400000">
            <a:off x="5939592" y="4024973"/>
            <a:ext cx="1729641" cy="9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600">
                <a:solidFill>
                  <a:srgbClr val="000000"/>
                </a:solidFill>
                <a:ea typeface="ＭＳ Ｐゴシック" charset="0"/>
                <a:sym typeface="ヒラギノ明朝 Pro W3" charset="0"/>
              </a:rPr>
              <a:t>Working Draft - Last Modified 2012/12/03 11:19:02</a:t>
            </a:r>
            <a:endParaRPr kumimoji="0" lang="en-US" altLang="ja-JP" sz="17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  <p:sp>
        <p:nvSpPr>
          <p:cNvPr id="1309" name="Printed" hidden="1"/>
          <p:cNvSpPr txBox="1">
            <a:spLocks noChangeArrowheads="1"/>
          </p:cNvSpPr>
          <p:nvPr/>
        </p:nvSpPr>
        <p:spPr bwMode="auto">
          <a:xfrm rot="5400000">
            <a:off x="6316227" y="6235478"/>
            <a:ext cx="976229" cy="9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600">
                <a:solidFill>
                  <a:srgbClr val="000000"/>
                </a:solidFill>
                <a:ea typeface="ＭＳ Ｐゴシック" charset="0"/>
                <a:sym typeface="ヒラギノ明朝 Pro W3" charset="0"/>
              </a:rPr>
              <a:t>Printed 2012/12/03 11:17:02</a:t>
            </a:r>
            <a:endParaRPr kumimoji="0" lang="en-US" altLang="ja-JP" sz="17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  <p:sp>
        <p:nvSpPr>
          <p:cNvPr id="1322" name="doc id"/>
          <p:cNvSpPr>
            <a:spLocks noChangeArrowheads="1"/>
          </p:cNvSpPr>
          <p:nvPr/>
        </p:nvSpPr>
        <p:spPr bwMode="auto">
          <a:xfrm>
            <a:off x="6185391" y="52741"/>
            <a:ext cx="502261" cy="181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912791">
              <a:defRPr/>
            </a:pPr>
            <a:endParaRPr kumimoji="0" lang="ja-JP" altLang="en-US" sz="9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6870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2pPr>
      <a:lvl3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3pPr>
      <a:lvl4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4pPr>
      <a:lvl5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5pPr>
      <a:lvl6pPr marL="487736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6pPr>
      <a:lvl7pPr marL="975465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7pPr>
      <a:lvl8pPr marL="1463204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8pPr>
      <a:lvl9pPr marL="1950935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9pPr>
    </p:titleStyle>
    <p:bodyStyle>
      <a:lvl1pPr marL="337765" indent="-337765" algn="l" defTabSz="949867" rtl="0" fontAlgn="base">
        <a:spcBef>
          <a:spcPct val="0"/>
        </a:spcBef>
        <a:spcAft>
          <a:spcPct val="0"/>
        </a:spcAft>
        <a:buClr>
          <a:schemeClr val="tx2"/>
        </a:buClr>
        <a:defRPr kumimoji="1" sz="1700">
          <a:solidFill>
            <a:schemeClr val="tx1"/>
          </a:solidFill>
          <a:latin typeface="+mn-lt"/>
          <a:ea typeface="+mn-ea"/>
          <a:cs typeface="+mn-cs"/>
        </a:defRPr>
      </a:lvl1pPr>
      <a:lvl2pPr marL="201393" indent="-199804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kumimoji="1" sz="1700">
          <a:solidFill>
            <a:schemeClr val="tx1"/>
          </a:solidFill>
          <a:latin typeface="+mn-lt"/>
          <a:ea typeface="+mn-ea"/>
        </a:defRPr>
      </a:lvl2pPr>
      <a:lvl3pPr marL="482069" indent="-274335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kumimoji="1" sz="1700">
          <a:solidFill>
            <a:schemeClr val="tx1"/>
          </a:solidFill>
          <a:latin typeface="+mn-lt"/>
          <a:ea typeface="+mn-ea"/>
        </a:defRPr>
      </a:lvl3pPr>
      <a:lvl4pPr marL="650157" indent="-160159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kumimoji="1" sz="1700">
          <a:solidFill>
            <a:schemeClr val="tx1"/>
          </a:solidFill>
          <a:latin typeface="+mn-lt"/>
          <a:ea typeface="+mn-ea"/>
        </a:defRPr>
      </a:lvl4pPr>
      <a:lvl5pPr marL="791291" indent="-133204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kumimoji="1" sz="1700">
          <a:solidFill>
            <a:schemeClr val="tx1"/>
          </a:solidFill>
          <a:latin typeface="+mn-lt"/>
          <a:ea typeface="+mn-ea"/>
        </a:defRPr>
      </a:lvl5pPr>
      <a:lvl6pPr marL="1283685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6pPr>
      <a:lvl7pPr marL="1771423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7pPr>
      <a:lvl8pPr marL="2259153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8pPr>
      <a:lvl9pPr marL="2746886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7736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5465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320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0935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38660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2639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1413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01867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cK 2. Slide Title"/>
          <p:cNvSpPr>
            <a:spLocks noGrp="1" noChangeArrowheads="1"/>
          </p:cNvSpPr>
          <p:nvPr>
            <p:ph type="title"/>
          </p:nvPr>
        </p:nvSpPr>
        <p:spPr bwMode="auto">
          <a:xfrm>
            <a:off x="91331" y="339624"/>
            <a:ext cx="659532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1131" y="2875491"/>
            <a:ext cx="3292719" cy="13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76" name="McK 1. On-page tracker" hidden="1"/>
          <p:cNvSpPr>
            <a:spLocks noChangeArrowheads="1"/>
          </p:cNvSpPr>
          <p:nvPr/>
        </p:nvSpPr>
        <p:spPr bwMode="auto">
          <a:xfrm>
            <a:off x="91278" y="38984"/>
            <a:ext cx="92012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1500">
                <a:solidFill>
                  <a:srgbClr val="808080"/>
                </a:solidFill>
                <a:ea typeface="ＭＳ Ｐゴシック" charset="0"/>
                <a:sym typeface="ヒラギノ明朝 Pro W3" charset="0"/>
              </a:rPr>
              <a:t>TRACKER</a:t>
            </a:r>
          </a:p>
        </p:txBody>
      </p:sp>
      <p:sp>
        <p:nvSpPr>
          <p:cNvPr id="1032" name="McK 3. Unit of measure" hidden="1"/>
          <p:cNvSpPr txBox="1">
            <a:spLocks noChangeArrowheads="1"/>
          </p:cNvSpPr>
          <p:nvPr/>
        </p:nvSpPr>
        <p:spPr bwMode="auto">
          <a:xfrm>
            <a:off x="91288" y="784225"/>
            <a:ext cx="2798152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r>
              <a:rPr kumimoji="0" lang="ja-JP" altLang="en-US" sz="1500" smtClean="0">
                <a:solidFill>
                  <a:srgbClr val="808080"/>
                </a:solidFill>
                <a:sym typeface="ヒラギノ明朝 Pro W3" charset="0"/>
              </a:rPr>
              <a:t>単位</a:t>
            </a:r>
          </a:p>
        </p:txBody>
      </p:sp>
      <p:grpSp>
        <p:nvGrpSpPr>
          <p:cNvPr id="15366" name="McK Slide Elements"/>
          <p:cNvGrpSpPr>
            <a:grpSpLocks/>
          </p:cNvGrpSpPr>
          <p:nvPr/>
        </p:nvGrpSpPr>
        <p:grpSpPr bwMode="auto">
          <a:xfrm>
            <a:off x="91244" y="9015319"/>
            <a:ext cx="6542576" cy="667595"/>
            <a:chOff x="75" y="3853"/>
            <a:chExt cx="5385" cy="286"/>
          </a:xfrm>
        </p:grpSpPr>
        <p:sp>
          <p:nvSpPr>
            <p:cNvPr id="1151" name="McK 4. Footnote" hidden="1"/>
            <p:cNvSpPr txBox="1">
              <a:spLocks noChangeArrowheads="1"/>
            </p:cNvSpPr>
            <p:nvPr userDrawn="1"/>
          </p:nvSpPr>
          <p:spPr bwMode="auto">
            <a:xfrm>
              <a:off x="75" y="3853"/>
              <a:ext cx="5385" cy="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>
                <a:defRPr/>
              </a:pPr>
              <a:r>
                <a:rPr kumimoji="0" lang="en-US" altLang="ja-JP" sz="1100" smtClean="0">
                  <a:solidFill>
                    <a:srgbClr val="000000"/>
                  </a:solidFill>
                  <a:sym typeface="ヒラギノ明朝 Pro W3" charset="0"/>
                </a:rPr>
                <a:t>1	</a:t>
              </a:r>
              <a:r>
                <a:rPr kumimoji="0" lang="ja-JP" altLang="en-US" sz="1100" smtClean="0">
                  <a:solidFill>
                    <a:srgbClr val="000000"/>
                  </a:solidFill>
                  <a:sym typeface="ヒラギノ明朝 Pro W3" charset="0"/>
                </a:rPr>
                <a:t>脚注</a:t>
              </a:r>
              <a:endParaRPr kumimoji="0" lang="en-US" altLang="ja-JP" sz="1100" smtClean="0">
                <a:solidFill>
                  <a:srgbClr val="000000"/>
                </a:solidFill>
                <a:sym typeface="ヒラギノ明朝 Pro W3" charset="0"/>
              </a:endParaRPr>
            </a:p>
          </p:txBody>
        </p:sp>
        <p:sp>
          <p:nvSpPr>
            <p:cNvPr id="1154" name="McK 5. Source" hidden="1"/>
            <p:cNvSpPr>
              <a:spLocks noChangeArrowheads="1"/>
            </p:cNvSpPr>
            <p:nvPr userDrawn="1"/>
          </p:nvSpPr>
          <p:spPr bwMode="auto">
            <a:xfrm>
              <a:off x="75" y="4066"/>
              <a:ext cx="4323" cy="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0" anchor="ctr">
              <a:spAutoFit/>
            </a:bodyPr>
            <a:lstStyle/>
            <a:p>
              <a:pPr marL="650310" indent="-650310" defTabSz="955144">
                <a:tabLst>
                  <a:tab pos="653698" algn="l"/>
                </a:tabLst>
                <a:defRPr/>
              </a:pPr>
              <a:r>
                <a:rPr kumimoji="0" lang="ja-JP" altLang="en-US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資　料</a:t>
              </a:r>
              <a:r>
                <a:rPr kumimoji="0" lang="en-US" altLang="ja-JP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:	</a:t>
              </a:r>
              <a:r>
                <a:rPr kumimoji="0" lang="ja-JP" altLang="en-US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資料名</a:t>
              </a:r>
              <a:endParaRPr kumimoji="0" lang="en-US" altLang="ja-JP" sz="1100">
                <a:solidFill>
                  <a:srgbClr val="000000"/>
                </a:solidFill>
                <a:ea typeface="ＭＳ Ｐゴシック" charset="0"/>
                <a:sym typeface="ヒラギノ明朝 Pro W3" charset="0"/>
              </a:endParaRPr>
            </a:p>
          </p:txBody>
        </p:sp>
      </p:grpSp>
      <p:grpSp>
        <p:nvGrpSpPr>
          <p:cNvPr id="15367" name="ACET" hidden="1"/>
          <p:cNvGrpSpPr>
            <a:grpSpLocks/>
          </p:cNvGrpSpPr>
          <p:nvPr/>
        </p:nvGrpSpPr>
        <p:grpSpPr bwMode="auto">
          <a:xfrm>
            <a:off x="1111134" y="1869204"/>
            <a:ext cx="3264144" cy="540798"/>
            <a:chOff x="915" y="799"/>
            <a:chExt cx="2686" cy="231"/>
          </a:xfrm>
        </p:grpSpPr>
        <p:cxnSp>
          <p:nvCxnSpPr>
            <p:cNvPr id="1273" name="AutoShape 249" hidden="1"/>
            <p:cNvCxnSpPr>
              <a:cxnSpLocks noChangeShapeType="1"/>
              <a:stCxn id="1274" idx="4"/>
              <a:endCxn id="1274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sp>
          <p:nvSpPr>
            <p:cNvPr id="1274" name="AutoShape 250" hidden="1"/>
            <p:cNvSpPr>
              <a:spLocks noChangeArrowheads="1"/>
            </p:cNvSpPr>
            <p:nvPr/>
          </p:nvSpPr>
          <p:spPr bwMode="auto">
            <a:xfrm>
              <a:off x="915" y="799"/>
              <a:ext cx="2686" cy="231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pPr defTabSz="912791">
                <a:defRPr/>
              </a:pPr>
              <a:r>
                <a:rPr kumimoji="0" lang="ja-JP" altLang="en-US" sz="1700" b="1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サブタイトル</a:t>
              </a:r>
            </a:p>
            <a:p>
              <a:pPr defTabSz="912791">
                <a:defRPr/>
              </a:pPr>
              <a:r>
                <a:rPr kumimoji="0" lang="ja-JP" altLang="en-US" sz="1700">
                  <a:solidFill>
                    <a:srgbClr val="808080"/>
                  </a:solidFill>
                  <a:ea typeface="ＭＳ Ｐゴシック" charset="0"/>
                  <a:sym typeface="ヒラギノ明朝 Pro W3" charset="0"/>
                </a:rPr>
                <a:t>単位</a:t>
              </a:r>
            </a:p>
          </p:txBody>
        </p:sp>
      </p:grpSp>
      <p:sp>
        <p:nvSpPr>
          <p:cNvPr id="1308" name="Working Draft" hidden="1"/>
          <p:cNvSpPr txBox="1">
            <a:spLocks noChangeArrowheads="1"/>
          </p:cNvSpPr>
          <p:nvPr/>
        </p:nvSpPr>
        <p:spPr bwMode="auto">
          <a:xfrm rot="5400000">
            <a:off x="5939599" y="4025002"/>
            <a:ext cx="1729641" cy="9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600">
                <a:solidFill>
                  <a:srgbClr val="000000"/>
                </a:solidFill>
                <a:ea typeface="ＭＳ Ｐゴシック" charset="0"/>
                <a:sym typeface="ヒラギノ明朝 Pro W3" charset="0"/>
              </a:rPr>
              <a:t>Working Draft - Last Modified 2012/12/03 11:19:02</a:t>
            </a:r>
            <a:endParaRPr kumimoji="0" lang="en-US" altLang="ja-JP" sz="17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  <p:sp>
        <p:nvSpPr>
          <p:cNvPr id="1309" name="Printed" hidden="1"/>
          <p:cNvSpPr txBox="1">
            <a:spLocks noChangeArrowheads="1"/>
          </p:cNvSpPr>
          <p:nvPr/>
        </p:nvSpPr>
        <p:spPr bwMode="auto">
          <a:xfrm rot="5400000">
            <a:off x="6316227" y="6235507"/>
            <a:ext cx="976229" cy="9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600">
                <a:solidFill>
                  <a:srgbClr val="000000"/>
                </a:solidFill>
                <a:ea typeface="ＭＳ Ｐゴシック" charset="0"/>
                <a:sym typeface="ヒラギノ明朝 Pro W3" charset="0"/>
              </a:rPr>
              <a:t>Printed 2012/12/03 11:17:02</a:t>
            </a:r>
            <a:endParaRPr kumimoji="0" lang="en-US" altLang="ja-JP" sz="17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  <p:sp>
        <p:nvSpPr>
          <p:cNvPr id="1322" name="doc id"/>
          <p:cNvSpPr>
            <a:spLocks noChangeArrowheads="1"/>
          </p:cNvSpPr>
          <p:nvPr/>
        </p:nvSpPr>
        <p:spPr bwMode="auto">
          <a:xfrm>
            <a:off x="6185391" y="52741"/>
            <a:ext cx="502261" cy="181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912791">
              <a:defRPr/>
            </a:pPr>
            <a:endParaRPr kumimoji="0" lang="ja-JP" altLang="en-US" sz="9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3448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2pPr>
      <a:lvl3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3pPr>
      <a:lvl4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4pPr>
      <a:lvl5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5pPr>
      <a:lvl6pPr marL="487736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6pPr>
      <a:lvl7pPr marL="975465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7pPr>
      <a:lvl8pPr marL="1463204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8pPr>
      <a:lvl9pPr marL="1950935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9pPr>
    </p:titleStyle>
    <p:bodyStyle>
      <a:lvl1pPr marL="337765" indent="-337765" algn="l" defTabSz="949867" rtl="0" fontAlgn="base">
        <a:spcBef>
          <a:spcPct val="0"/>
        </a:spcBef>
        <a:spcAft>
          <a:spcPct val="0"/>
        </a:spcAft>
        <a:buClr>
          <a:schemeClr val="tx2"/>
        </a:buClr>
        <a:defRPr kumimoji="1" sz="1700">
          <a:solidFill>
            <a:schemeClr val="tx1"/>
          </a:solidFill>
          <a:latin typeface="+mn-lt"/>
          <a:ea typeface="+mn-ea"/>
          <a:cs typeface="+mn-cs"/>
        </a:defRPr>
      </a:lvl1pPr>
      <a:lvl2pPr marL="201393" indent="-199804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kumimoji="1" sz="1700">
          <a:solidFill>
            <a:schemeClr val="tx1"/>
          </a:solidFill>
          <a:latin typeface="+mn-lt"/>
          <a:ea typeface="+mn-ea"/>
        </a:defRPr>
      </a:lvl2pPr>
      <a:lvl3pPr marL="482069" indent="-274335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kumimoji="1" sz="1700">
          <a:solidFill>
            <a:schemeClr val="tx1"/>
          </a:solidFill>
          <a:latin typeface="+mn-lt"/>
          <a:ea typeface="+mn-ea"/>
        </a:defRPr>
      </a:lvl3pPr>
      <a:lvl4pPr marL="650157" indent="-160159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kumimoji="1" sz="1700">
          <a:solidFill>
            <a:schemeClr val="tx1"/>
          </a:solidFill>
          <a:latin typeface="+mn-lt"/>
          <a:ea typeface="+mn-ea"/>
        </a:defRPr>
      </a:lvl4pPr>
      <a:lvl5pPr marL="791291" indent="-133204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kumimoji="1" sz="1700">
          <a:solidFill>
            <a:schemeClr val="tx1"/>
          </a:solidFill>
          <a:latin typeface="+mn-lt"/>
          <a:ea typeface="+mn-ea"/>
        </a:defRPr>
      </a:lvl5pPr>
      <a:lvl6pPr marL="1283685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6pPr>
      <a:lvl7pPr marL="1771423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7pPr>
      <a:lvl8pPr marL="2259153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8pPr>
      <a:lvl9pPr marL="2746886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7736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5465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320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0935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38660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2639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1413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01867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42900" y="2311409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342904" y="918148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ja-JP" altLang="en-US">
              <a:solidFill>
                <a:prstClr val="black">
                  <a:tint val="75000"/>
                </a:prstClr>
              </a:solidFill>
              <a:latin typeface="Calibri"/>
              <a:ea typeface="ＭＳ Ｐゴシック"/>
            </a:endParaRPr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2343150" y="918148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ja-JP" altLang="en-US">
              <a:solidFill>
                <a:prstClr val="black">
                  <a:tint val="75000"/>
                </a:prstClr>
              </a:solidFill>
              <a:latin typeface="Calibri"/>
              <a:ea typeface="ＭＳ Ｐゴシック"/>
            </a:endParaRPr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4914900" y="918148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2927FFD-3D24-4EC2-AEC8-E83A8D96C0AC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ＭＳ Ｐゴシック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Calibri"/>
              <a:ea typeface="ＭＳ Ｐゴシック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7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正方形/長方形 23"/>
          <p:cNvSpPr/>
          <p:nvPr/>
        </p:nvSpPr>
        <p:spPr>
          <a:xfrm>
            <a:off x="189000" y="8235303"/>
            <a:ext cx="6468912" cy="8569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33627" y="4290976"/>
            <a:ext cx="6590746" cy="492443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</a:pPr>
            <a:r>
              <a:rPr lang="ja-JP" altLang="en-US" sz="13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お問合せ先</a:t>
            </a:r>
            <a:r>
              <a:rPr lang="ja-JP" altLang="en-US" sz="13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○○県○○市○○課</a:t>
            </a:r>
            <a:endParaRPr lang="en-US" altLang="ja-JP" sz="13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ctr">
              <a:spcBef>
                <a:spcPts val="0"/>
              </a:spcBef>
            </a:pPr>
            <a:r>
              <a:rPr lang="en-US" altLang="ja-JP" sz="13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TEL</a:t>
            </a:r>
            <a:r>
              <a:rPr lang="ja-JP" altLang="en-US" sz="13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：○○－○○○○　</a:t>
            </a:r>
            <a:r>
              <a:rPr lang="en-US" altLang="ja-JP" sz="13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FAX</a:t>
            </a:r>
            <a:r>
              <a:rPr lang="ja-JP" altLang="en-US" sz="13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：○○</a:t>
            </a:r>
            <a:r>
              <a:rPr lang="ja-JP" altLang="en-US" sz="13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－○○○○</a:t>
            </a:r>
            <a:endParaRPr lang="en-US" altLang="ja-JP" sz="13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cxnSp>
        <p:nvCxnSpPr>
          <p:cNvPr id="9" name="直線コネクタ 8"/>
          <p:cNvCxnSpPr/>
          <p:nvPr/>
        </p:nvCxnSpPr>
        <p:spPr>
          <a:xfrm>
            <a:off x="0" y="4953000"/>
            <a:ext cx="6858000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正方形/長方形 11"/>
          <p:cNvSpPr/>
          <p:nvPr/>
        </p:nvSpPr>
        <p:spPr>
          <a:xfrm>
            <a:off x="194544" y="3316610"/>
            <a:ext cx="6468912" cy="8569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189000" y="558000"/>
            <a:ext cx="6480000" cy="864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/>
          <a:p>
            <a:pPr algn="ctr">
              <a:lnSpc>
                <a:spcPts val="3000"/>
              </a:lnSpc>
            </a:pPr>
            <a:r>
              <a:rPr lang="ja-JP" altLang="en-US" sz="2400" dirty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  <a:cs typeface="Meiryo UI" panose="020B0604030504040204" pitchFamily="50" charset="-128"/>
              </a:rPr>
              <a:t>住所</a:t>
            </a:r>
            <a:r>
              <a:rPr lang="ja-JP" altLang="en-US" sz="2400" dirty="0" smtClean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  <a:cs typeface="Meiryo UI" panose="020B0604030504040204" pitchFamily="50" charset="-128"/>
              </a:rPr>
              <a:t>や氏名などが変わった</a:t>
            </a:r>
            <a:r>
              <a:rPr lang="ja-JP" altLang="en-US" sz="2400" dirty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  <a:cs typeface="Meiryo UI" panose="020B0604030504040204" pitchFamily="50" charset="-128"/>
              </a:rPr>
              <a:t>とき</a:t>
            </a:r>
            <a:r>
              <a:rPr lang="ja-JP" altLang="en-US" sz="2400" dirty="0" smtClean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  <a:cs typeface="Meiryo UI" panose="020B0604030504040204" pitchFamily="50" charset="-128"/>
              </a:rPr>
              <a:t>は、</a:t>
            </a:r>
            <a:endParaRPr lang="en-US" altLang="ja-JP" sz="2400" dirty="0" smtClean="0">
              <a:solidFill>
                <a:schemeClr val="bg1"/>
              </a:solidFill>
              <a:latin typeface="ＤＨＰ特太ゴシック体" panose="020B0500000000000000" pitchFamily="50" charset="-128"/>
              <a:ea typeface="ＤＨＰ特太ゴシック体" panose="020B0500000000000000" pitchFamily="50" charset="-128"/>
              <a:cs typeface="Meiryo UI" panose="020B0604030504040204" pitchFamily="50" charset="-128"/>
            </a:endParaRPr>
          </a:p>
          <a:p>
            <a:pPr algn="ctr">
              <a:lnSpc>
                <a:spcPts val="3000"/>
              </a:lnSpc>
            </a:pPr>
            <a:r>
              <a:rPr lang="ja-JP" altLang="en-US" sz="2400" dirty="0" smtClean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  <a:cs typeface="Meiryo UI" panose="020B0604030504040204" pitchFamily="50" charset="-128"/>
              </a:rPr>
              <a:t>「居住地等変更届」を提出してください。</a:t>
            </a:r>
            <a:endParaRPr lang="ja-JP" altLang="en-US" sz="2400" dirty="0">
              <a:solidFill>
                <a:schemeClr val="bg1"/>
              </a:solidFill>
              <a:latin typeface="ＤＨＰ特太ゴシック体" panose="020B0500000000000000" pitchFamily="50" charset="-128"/>
              <a:ea typeface="ＤＨＰ特太ゴシック体" panose="020B0500000000000000" pitchFamily="50" charset="-128"/>
              <a:cs typeface="Meiryo UI" panose="020B0604030504040204" pitchFamily="50" charset="-128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207651" y="3503606"/>
            <a:ext cx="6442699" cy="7160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t" anchorCtr="0"/>
          <a:lstStyle/>
          <a:p>
            <a:pPr marL="180975" indent="-180975">
              <a:lnSpc>
                <a:spcPts val="1700"/>
              </a:lnSpc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障害者</a:t>
            </a:r>
            <a:r>
              <a:rPr lang="ja-JP" altLang="en-US" sz="1300" dirty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手帳の登録内容が</a:t>
            </a: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正しく、</a:t>
            </a:r>
            <a:r>
              <a:rPr lang="ja-JP" altLang="en-US" sz="1300" dirty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マイナンバーで情報を得ることが</a:t>
            </a: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できれば、他の手続</a:t>
            </a:r>
            <a:r>
              <a:rPr lang="ja-JP" altLang="en-US" sz="1300" dirty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の際に、障害者手帳のコピーの提出が不要となる場合が</a:t>
            </a: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あります。</a:t>
            </a:r>
            <a:endParaRPr lang="en-US" altLang="ja-JP" sz="1300" dirty="0" smtClean="0">
              <a:solidFill>
                <a:schemeClr val="tx1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0" y="200472"/>
            <a:ext cx="68580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b="1" dirty="0" smtClean="0">
                <a:solidFill>
                  <a:srgbClr val="0070C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障害者手帳をお持ちの皆さまへ</a:t>
            </a:r>
            <a:endParaRPr lang="en-US" altLang="ja-JP" b="1" dirty="0">
              <a:solidFill>
                <a:srgbClr val="0070C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80628" y="1571298"/>
            <a:ext cx="6696744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ja-JP" altLang="en-US" sz="1400" dirty="0" smtClean="0">
                <a:solidFill>
                  <a:srgbClr val="0070C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▶</a:t>
            </a: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 障害者手帳（身体</a:t>
            </a:r>
            <a:r>
              <a:rPr lang="ja-JP" altLang="en-US" sz="1400" dirty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障害者</a:t>
            </a: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手帳、精神</a:t>
            </a:r>
            <a:r>
              <a:rPr lang="ja-JP" altLang="en-US" sz="1400" dirty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障害者保健福祉</a:t>
            </a: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手帳）をお持ちの方は、 </a:t>
            </a:r>
            <a:endParaRPr lang="en-US" altLang="ja-JP" sz="1400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1800"/>
              </a:lnSpc>
            </a:pP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　 転居などをした際、法令により「居住地等変更届」の届出が必要です。</a:t>
            </a:r>
            <a:endParaRPr kumimoji="1" lang="ja-JP" altLang="en-US" sz="1400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  <a:cs typeface="メイリオ" panose="020B0604030504040204" pitchFamily="50" charset="-128"/>
            </a:endParaRPr>
          </a:p>
        </p:txBody>
      </p:sp>
      <p:sp>
        <p:nvSpPr>
          <p:cNvPr id="17" name="角丸四角形 16"/>
          <p:cNvSpPr/>
          <p:nvPr/>
        </p:nvSpPr>
        <p:spPr>
          <a:xfrm>
            <a:off x="729000" y="3161980"/>
            <a:ext cx="5400000" cy="324000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>
            <a:noAutofit/>
          </a:bodyPr>
          <a:lstStyle/>
          <a:p>
            <a:pPr algn="ctr"/>
            <a:r>
              <a:rPr lang="ja-JP" altLang="en-US" sz="1600" b="1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届出することによって、マイナンバーとの情報連携ができます。</a:t>
            </a:r>
            <a:endParaRPr lang="en-US" altLang="ja-JP" sz="1600" b="1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0" y="4793077"/>
            <a:ext cx="360040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ja-JP" altLang="en-US" sz="1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✂</a:t>
            </a:r>
            <a:endParaRPr kumimoji="1" lang="ja-JP" altLang="en-US" sz="1400" dirty="0" smtClean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 flipV="1">
            <a:off x="6497960" y="4819967"/>
            <a:ext cx="360040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ja-JP" altLang="en-US" sz="14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✂</a:t>
            </a:r>
            <a:endParaRPr kumimoji="1" lang="ja-JP" altLang="en-US" sz="1400" dirty="0" smtClean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5805264" y="78014"/>
            <a:ext cx="972109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dirty="0" smtClean="0"/>
              <a:t>別添３</a:t>
            </a:r>
            <a:endParaRPr kumimoji="1" lang="ja-JP" altLang="en-US" dirty="0" smtClean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86808" y="2261748"/>
            <a:ext cx="6696744" cy="98828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ja-JP" altLang="en-US" sz="1400" dirty="0" smtClean="0">
                <a:solidFill>
                  <a:srgbClr val="0070C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▶ </a:t>
            </a: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障害者</a:t>
            </a:r>
            <a:r>
              <a:rPr lang="ja-JP" altLang="en-US" sz="14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手帳に書かれた情報（住所、氏名など）が変わった場合、または、</a:t>
            </a:r>
            <a:r>
              <a:rPr lang="ja-JP" altLang="en-US" sz="1400" dirty="0" err="1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す</a:t>
            </a: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で    </a:t>
            </a:r>
            <a:endParaRPr lang="en-US" altLang="ja-JP" sz="1400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1800"/>
              </a:lnSpc>
            </a:pPr>
            <a:r>
              <a:rPr lang="en-US" altLang="ja-JP" sz="14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</a:t>
            </a:r>
            <a:r>
              <a:rPr lang="en-US" altLang="ja-JP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  </a:t>
            </a: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に</a:t>
            </a:r>
            <a:r>
              <a:rPr lang="ja-JP" altLang="en-US" sz="14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変わっている場合には、必ず</a:t>
            </a:r>
            <a:r>
              <a:rPr lang="ja-JP" altLang="en-US" sz="1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お住まいの市区町村の障害福祉担当課に「</a:t>
            </a:r>
            <a:r>
              <a:rPr lang="ja-JP" altLang="en-US" sz="1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居住</a:t>
            </a:r>
            <a:endParaRPr lang="en-US" altLang="ja-JP" sz="1400" b="1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1800"/>
              </a:lnSpc>
            </a:pPr>
            <a:r>
              <a:rPr lang="en-US" altLang="ja-JP" sz="1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</a:t>
            </a:r>
            <a:r>
              <a:rPr lang="en-US" altLang="ja-JP" sz="1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  </a:t>
            </a:r>
            <a:r>
              <a:rPr lang="ja-JP" altLang="en-US" sz="1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地</a:t>
            </a:r>
            <a:r>
              <a:rPr lang="ja-JP" altLang="en-US" sz="1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等変更届」を届け出てください</a:t>
            </a:r>
            <a:r>
              <a:rPr lang="ja-JP" altLang="en-US" sz="14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ますようお願いいたします。</a:t>
            </a:r>
            <a:endParaRPr lang="en-US" altLang="ja-JP" sz="14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1800"/>
              </a:lnSpc>
            </a:pPr>
            <a:endParaRPr kumimoji="1" lang="ja-JP" altLang="en-US" sz="1400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  <a:cs typeface="メイリオ" panose="020B0604030504040204" pitchFamily="50" charset="-128"/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189000" y="9204894"/>
            <a:ext cx="6590746" cy="492443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</a:pPr>
            <a:r>
              <a:rPr lang="ja-JP" altLang="en-US" sz="13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お問合せ先</a:t>
            </a:r>
            <a:r>
              <a:rPr lang="ja-JP" altLang="en-US" sz="13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○○県○○市○○課</a:t>
            </a:r>
            <a:endParaRPr lang="en-US" altLang="ja-JP" sz="13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ctr">
              <a:spcBef>
                <a:spcPts val="0"/>
              </a:spcBef>
            </a:pPr>
            <a:r>
              <a:rPr lang="en-US" altLang="ja-JP" sz="13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TEL</a:t>
            </a:r>
            <a:r>
              <a:rPr lang="ja-JP" altLang="en-US" sz="13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：○○－○○○○　</a:t>
            </a:r>
            <a:r>
              <a:rPr lang="en-US" altLang="ja-JP" sz="13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FAX</a:t>
            </a:r>
            <a:r>
              <a:rPr lang="ja-JP" altLang="en-US" sz="13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：○○</a:t>
            </a:r>
            <a:r>
              <a:rPr lang="ja-JP" altLang="en-US" sz="13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－○○○○</a:t>
            </a:r>
            <a:endParaRPr lang="en-US" altLang="ja-JP" sz="13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23" name="正方形/長方形 22"/>
          <p:cNvSpPr/>
          <p:nvPr/>
        </p:nvSpPr>
        <p:spPr>
          <a:xfrm>
            <a:off x="244373" y="5471918"/>
            <a:ext cx="6480000" cy="864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/>
          <a:p>
            <a:pPr algn="ctr">
              <a:lnSpc>
                <a:spcPts val="3000"/>
              </a:lnSpc>
            </a:pPr>
            <a:r>
              <a:rPr lang="ja-JP" altLang="en-US" sz="2400" dirty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  <a:cs typeface="Meiryo UI" panose="020B0604030504040204" pitchFamily="50" charset="-128"/>
              </a:rPr>
              <a:t>住所</a:t>
            </a:r>
            <a:r>
              <a:rPr lang="ja-JP" altLang="en-US" sz="2400" dirty="0" smtClean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  <a:cs typeface="Meiryo UI" panose="020B0604030504040204" pitchFamily="50" charset="-128"/>
              </a:rPr>
              <a:t>や氏名などが変わった</a:t>
            </a:r>
            <a:r>
              <a:rPr lang="ja-JP" altLang="en-US" sz="2400" dirty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  <a:cs typeface="Meiryo UI" panose="020B0604030504040204" pitchFamily="50" charset="-128"/>
              </a:rPr>
              <a:t>とき</a:t>
            </a:r>
            <a:r>
              <a:rPr lang="ja-JP" altLang="en-US" sz="2400" dirty="0" smtClean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  <a:cs typeface="Meiryo UI" panose="020B0604030504040204" pitchFamily="50" charset="-128"/>
              </a:rPr>
              <a:t>は、</a:t>
            </a:r>
            <a:endParaRPr lang="en-US" altLang="ja-JP" sz="2400" dirty="0" smtClean="0">
              <a:solidFill>
                <a:schemeClr val="bg1"/>
              </a:solidFill>
              <a:latin typeface="ＤＨＰ特太ゴシック体" panose="020B0500000000000000" pitchFamily="50" charset="-128"/>
              <a:ea typeface="ＤＨＰ特太ゴシック体" panose="020B0500000000000000" pitchFamily="50" charset="-128"/>
              <a:cs typeface="Meiryo UI" panose="020B0604030504040204" pitchFamily="50" charset="-128"/>
            </a:endParaRPr>
          </a:p>
          <a:p>
            <a:pPr algn="ctr">
              <a:lnSpc>
                <a:spcPts val="3000"/>
              </a:lnSpc>
            </a:pPr>
            <a:r>
              <a:rPr lang="ja-JP" altLang="en-US" sz="2400" dirty="0" smtClean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  <a:cs typeface="Meiryo UI" panose="020B0604030504040204" pitchFamily="50" charset="-128"/>
              </a:rPr>
              <a:t>「居住地等変更届」を提出してください。</a:t>
            </a:r>
            <a:endParaRPr lang="ja-JP" altLang="en-US" sz="2400" dirty="0">
              <a:solidFill>
                <a:schemeClr val="bg1"/>
              </a:solidFill>
              <a:latin typeface="ＤＨＰ特太ゴシック体" panose="020B0500000000000000" pitchFamily="50" charset="-128"/>
              <a:ea typeface="ＤＨＰ特太ゴシック体" panose="020B0500000000000000" pitchFamily="50" charset="-128"/>
              <a:cs typeface="Meiryo UI" panose="020B0604030504040204" pitchFamily="50" charset="-128"/>
            </a:endParaRPr>
          </a:p>
        </p:txBody>
      </p:sp>
      <p:sp>
        <p:nvSpPr>
          <p:cNvPr id="25" name="正方形/長方形 24"/>
          <p:cNvSpPr/>
          <p:nvPr/>
        </p:nvSpPr>
        <p:spPr>
          <a:xfrm>
            <a:off x="263024" y="8417524"/>
            <a:ext cx="6442699" cy="7160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t" anchorCtr="0"/>
          <a:lstStyle/>
          <a:p>
            <a:pPr marL="180975" indent="-180975">
              <a:lnSpc>
                <a:spcPts val="1700"/>
              </a:lnSpc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障害者</a:t>
            </a:r>
            <a:r>
              <a:rPr lang="ja-JP" altLang="en-US" sz="1300" dirty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手帳の登録内容が</a:t>
            </a: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正しく、</a:t>
            </a:r>
            <a:r>
              <a:rPr lang="ja-JP" altLang="en-US" sz="1300" dirty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マイナンバーで情報を得ることが</a:t>
            </a: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できれば、他の手続</a:t>
            </a:r>
            <a:r>
              <a:rPr lang="ja-JP" altLang="en-US" sz="1300" dirty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の際に、障害者手帳のコピーの提出が不要となる場合が</a:t>
            </a:r>
            <a:r>
              <a:rPr lang="ja-JP" altLang="en-US" sz="13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あります。</a:t>
            </a:r>
            <a:endParaRPr lang="en-US" altLang="ja-JP" sz="1300" dirty="0" smtClean="0">
              <a:solidFill>
                <a:schemeClr val="tx1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55373" y="5114390"/>
            <a:ext cx="68580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b="1" dirty="0" smtClean="0">
                <a:solidFill>
                  <a:srgbClr val="0070C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障害者手帳をお持ちの皆さまへ</a:t>
            </a:r>
            <a:endParaRPr lang="en-US" altLang="ja-JP" b="1" dirty="0">
              <a:solidFill>
                <a:srgbClr val="0070C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136001" y="6485216"/>
            <a:ext cx="6696744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ja-JP" altLang="en-US" sz="1400" dirty="0" smtClean="0">
                <a:solidFill>
                  <a:srgbClr val="0070C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▶</a:t>
            </a: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 障害者手帳（身体</a:t>
            </a:r>
            <a:r>
              <a:rPr lang="ja-JP" altLang="en-US" sz="1400" dirty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障害者</a:t>
            </a: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手帳、精神</a:t>
            </a:r>
            <a:r>
              <a:rPr lang="ja-JP" altLang="en-US" sz="1400" dirty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障害者保健福祉</a:t>
            </a: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手帳）をお持ちの方は、 </a:t>
            </a:r>
            <a:endParaRPr lang="en-US" altLang="ja-JP" sz="1400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1800"/>
              </a:lnSpc>
            </a:pP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　 転居などをした際、法令により「居住地等変更届」の届出が必要です。</a:t>
            </a:r>
            <a:endParaRPr kumimoji="1" lang="ja-JP" altLang="en-US" sz="1400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  <a:cs typeface="メイリオ" panose="020B0604030504040204" pitchFamily="50" charset="-128"/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784373" y="8075898"/>
            <a:ext cx="5400000" cy="324000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>
            <a:noAutofit/>
          </a:bodyPr>
          <a:lstStyle/>
          <a:p>
            <a:pPr algn="ctr"/>
            <a:r>
              <a:rPr lang="ja-JP" altLang="en-US" sz="1600" b="1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届出することによって、マイナンバーとの情報連携ができます。</a:t>
            </a:r>
            <a:endParaRPr lang="en-US" altLang="ja-JP" sz="1600" b="1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142181" y="7175666"/>
            <a:ext cx="6696744" cy="98828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ja-JP" altLang="en-US" sz="1400" dirty="0" smtClean="0">
                <a:solidFill>
                  <a:srgbClr val="0070C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▶ </a:t>
            </a: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障害者</a:t>
            </a:r>
            <a:r>
              <a:rPr lang="ja-JP" altLang="en-US" sz="14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手帳に書かれた情報（住所、氏名など）が変わった場合、または、</a:t>
            </a:r>
            <a:r>
              <a:rPr lang="ja-JP" altLang="en-US" sz="1400" dirty="0" err="1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す</a:t>
            </a: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で    </a:t>
            </a:r>
            <a:endParaRPr lang="en-US" altLang="ja-JP" sz="1400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1800"/>
              </a:lnSpc>
            </a:pPr>
            <a:r>
              <a:rPr lang="en-US" altLang="ja-JP" sz="14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</a:t>
            </a:r>
            <a:r>
              <a:rPr lang="en-US" altLang="ja-JP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  </a:t>
            </a:r>
            <a:r>
              <a:rPr lang="ja-JP" altLang="en-US" sz="1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に</a:t>
            </a:r>
            <a:r>
              <a:rPr lang="ja-JP" altLang="en-US" sz="14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変わっている場合には、必ず</a:t>
            </a:r>
            <a:r>
              <a:rPr lang="ja-JP" altLang="en-US" sz="1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お住まいの市区町村の障害福祉担当課に「</a:t>
            </a:r>
            <a:r>
              <a:rPr lang="ja-JP" altLang="en-US" sz="1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居住</a:t>
            </a:r>
            <a:endParaRPr lang="en-US" altLang="ja-JP" sz="1400" b="1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1800"/>
              </a:lnSpc>
            </a:pPr>
            <a:r>
              <a:rPr lang="en-US" altLang="ja-JP" sz="1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</a:t>
            </a:r>
            <a:r>
              <a:rPr lang="en-US" altLang="ja-JP" sz="1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  </a:t>
            </a:r>
            <a:r>
              <a:rPr lang="ja-JP" altLang="en-US" sz="1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地</a:t>
            </a:r>
            <a:r>
              <a:rPr lang="ja-JP" altLang="en-US" sz="1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等変更届」を届け出てください</a:t>
            </a:r>
            <a:r>
              <a:rPr lang="ja-JP" altLang="en-US" sz="14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ますようお願いいたします。</a:t>
            </a:r>
            <a:endParaRPr lang="en-US" altLang="ja-JP" sz="14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1800"/>
              </a:lnSpc>
            </a:pPr>
            <a:endParaRPr kumimoji="1" lang="ja-JP" altLang="en-US" sz="1400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  <a:cs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3946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5_Blank">
  <a:themeElements>
    <a:clrScheme name="Blank 2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C7E0FB"/>
      </a:accent1>
      <a:accent2>
        <a:srgbClr val="91B0FF"/>
      </a:accent2>
      <a:accent3>
        <a:srgbClr val="FFFFFF"/>
      </a:accent3>
      <a:accent4>
        <a:srgbClr val="000000"/>
      </a:accent4>
      <a:accent5>
        <a:srgbClr val="E0EDFD"/>
      </a:accent5>
      <a:accent6>
        <a:srgbClr val="839FE7"/>
      </a:accent6>
      <a:hlink>
        <a:srgbClr val="0066CC"/>
      </a:hlink>
      <a:folHlink>
        <a:srgbClr val="002960"/>
      </a:folHlink>
    </a:clrScheme>
    <a:fontScheme name="Blank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FFFF"/>
        </a:accent1>
        <a:accent2>
          <a:srgbClr val="D0D0D0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BCBCBC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839FE7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B4B085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2_Blank">
  <a:themeElements>
    <a:clrScheme name="Blank 2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C7E0FB"/>
      </a:accent1>
      <a:accent2>
        <a:srgbClr val="91B0FF"/>
      </a:accent2>
      <a:accent3>
        <a:srgbClr val="FFFFFF"/>
      </a:accent3>
      <a:accent4>
        <a:srgbClr val="000000"/>
      </a:accent4>
      <a:accent5>
        <a:srgbClr val="E0EDFD"/>
      </a:accent5>
      <a:accent6>
        <a:srgbClr val="839FE7"/>
      </a:accent6>
      <a:hlink>
        <a:srgbClr val="0066CC"/>
      </a:hlink>
      <a:folHlink>
        <a:srgbClr val="002960"/>
      </a:folHlink>
    </a:clrScheme>
    <a:fontScheme name="Blank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FFFF"/>
        </a:accent1>
        <a:accent2>
          <a:srgbClr val="D0D0D0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BCBCBC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839FE7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B4B085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6_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solidFill>
          <a:schemeClr val="accent6">
            <a:lumMod val="60000"/>
            <a:lumOff val="40000"/>
          </a:schemeClr>
        </a:solidFill>
        <a:ln>
          <a:solidFill>
            <a:srgbClr val="FF0000"/>
          </a:solidFill>
        </a:ln>
      </a:spPr>
      <a:bodyPr wrap="square" rtlCol="0">
        <a:spAutoFit/>
      </a:bodyPr>
      <a:lstStyle>
        <a:defPPr>
          <a:defRPr dirty="0" smtClean="0"/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32331</TotalTime>
  <Words>311</Words>
  <Application>Microsoft Office PowerPoint</Application>
  <PresentationFormat>A4 210 x 297 mm</PresentationFormat>
  <Paragraphs>28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10</vt:i4>
      </vt:variant>
      <vt:variant>
        <vt:lpstr>テーマ</vt:lpstr>
      </vt:variant>
      <vt:variant>
        <vt:i4>3</vt:i4>
      </vt:variant>
      <vt:variant>
        <vt:lpstr>スライド タイトル</vt:lpstr>
      </vt:variant>
      <vt:variant>
        <vt:i4>1</vt:i4>
      </vt:variant>
    </vt:vector>
  </HeadingPairs>
  <TitlesOfParts>
    <vt:vector size="14" baseType="lpstr">
      <vt:lpstr>ＤＨＰ特太ゴシック体</vt:lpstr>
      <vt:lpstr>HG丸ｺﾞｼｯｸM-PRO</vt:lpstr>
      <vt:lpstr>Meiryo UI</vt:lpstr>
      <vt:lpstr>ＭＳ Ｐゴシック</vt:lpstr>
      <vt:lpstr>ＭＳ Ｐ明朝</vt:lpstr>
      <vt:lpstr>ヒラギノ明朝 Pro W3</vt:lpstr>
      <vt:lpstr>メイリオ</vt:lpstr>
      <vt:lpstr>Arial</vt:lpstr>
      <vt:lpstr>Calibri</vt:lpstr>
      <vt:lpstr>Wingdings</vt:lpstr>
      <vt:lpstr>25_Blank</vt:lpstr>
      <vt:lpstr>32_Blank</vt:lpstr>
      <vt:lpstr>6_blank</vt:lpstr>
      <vt:lpstr>PowerPoint プレゼンテーション</vt:lpstr>
    </vt:vector>
  </TitlesOfParts>
  <Company>厚生労働省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厚生労働省ネットワークシステム</dc:creator>
  <cp:lastModifiedBy>古澤 直樹(furusawa-naoki)</cp:lastModifiedBy>
  <cp:revision>2233</cp:revision>
  <cp:lastPrinted>2018-10-02T02:06:50Z</cp:lastPrinted>
  <dcterms:created xsi:type="dcterms:W3CDTF">2008-06-17T09:37:59Z</dcterms:created>
  <dcterms:modified xsi:type="dcterms:W3CDTF">2018-10-02T02:06:52Z</dcterms:modified>
</cp:coreProperties>
</file>