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4993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2055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477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9120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9326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1194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7188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000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638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11687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27516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DCD0F-4E81-4707-8611-700FCAAADF27}" type="datetimeFigureOut">
              <a:rPr kumimoji="1" lang="ja-JP" altLang="en-US" smtClean="0"/>
              <a:t>2019/5/24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F9ED7-F54E-4447-8FC5-87631EB2252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617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1601" y="218941"/>
            <a:ext cx="5059819" cy="644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ワイド画面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Windows ユーザー</dc:creator>
  <cp:lastModifiedBy>Windows ユーザー</cp:lastModifiedBy>
  <cp:revision>1</cp:revision>
  <dcterms:created xsi:type="dcterms:W3CDTF">2019-05-24T06:24:36Z</dcterms:created>
  <dcterms:modified xsi:type="dcterms:W3CDTF">2019-05-24T06:24:54Z</dcterms:modified>
</cp:coreProperties>
</file>