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7" r:id="rId2"/>
  </p:sldIdLst>
  <p:sldSz cx="9144000" cy="6858000" type="screen4x3"/>
  <p:notesSz cx="6807200" cy="9939338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-1086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575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idx="1"/>
          </p:nvPr>
        </p:nvSpPr>
        <p:spPr>
          <a:xfrm>
            <a:off x="3856038" y="0"/>
            <a:ext cx="2949575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E1464F-76EA-4F20-9E11-ACF48A38B7CE}" type="datetimeFigureOut">
              <a:rPr kumimoji="1" lang="ja-JP" altLang="en-US" smtClean="0"/>
              <a:t>2018/4/25</a:t>
            </a:fld>
            <a:endParaRPr kumimoji="1" lang="ja-JP" altLang="en-US"/>
          </a:p>
        </p:txBody>
      </p:sp>
      <p:sp>
        <p:nvSpPr>
          <p:cNvPr id="4" name="スライド イメージ プレースホルダー 3"/>
          <p:cNvSpPr>
            <a:spLocks noGrp="1" noRot="1" noChangeAspect="1"/>
          </p:cNvSpPr>
          <p:nvPr>
            <p:ph type="sldImg" idx="2"/>
          </p:nvPr>
        </p:nvSpPr>
        <p:spPr>
          <a:xfrm>
            <a:off x="920750" y="746125"/>
            <a:ext cx="4965700" cy="37258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ja-JP" altLang="en-US"/>
          </a:p>
        </p:txBody>
      </p:sp>
      <p:sp>
        <p:nvSpPr>
          <p:cNvPr id="5" name="ノー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81038" y="4721225"/>
            <a:ext cx="5445125" cy="447198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4"/>
          </p:nvPr>
        </p:nvSpPr>
        <p:spPr>
          <a:xfrm>
            <a:off x="0" y="9440863"/>
            <a:ext cx="2949575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5"/>
          </p:nvPr>
        </p:nvSpPr>
        <p:spPr>
          <a:xfrm>
            <a:off x="3856038" y="9440863"/>
            <a:ext cx="2949575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D79EBB5-5510-4338-8BB4-A92916C2D28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8435963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79EBB5-5510-4338-8BB4-A92916C2D288}" type="slidenum">
              <a:rPr kumimoji="1" lang="ja-JP" altLang="en-US" smtClean="0"/>
              <a:t>1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633861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ja-JP" altLang="en-US" smtClean="0"/>
              <a:t>マスター サブタイトルの書式設定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D23684-6D9A-4F98-A9B0-F8092B7102E1}" type="datetimeFigureOut">
              <a:rPr kumimoji="1" lang="ja-JP" altLang="en-US" smtClean="0"/>
              <a:t>2018/4/25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CAAA8A-BD3B-4606-83F8-A3F42CB0427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4994606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D23684-6D9A-4F98-A9B0-F8092B7102E1}" type="datetimeFigureOut">
              <a:rPr kumimoji="1" lang="ja-JP" altLang="en-US" smtClean="0"/>
              <a:t>2018/4/25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CAAA8A-BD3B-4606-83F8-A3F42CB0427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7067454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D23684-6D9A-4F98-A9B0-F8092B7102E1}" type="datetimeFigureOut">
              <a:rPr kumimoji="1" lang="ja-JP" altLang="en-US" smtClean="0"/>
              <a:t>2018/4/25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CAAA8A-BD3B-4606-83F8-A3F42CB0427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5706922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D23684-6D9A-4F98-A9B0-F8092B7102E1}" type="datetimeFigureOut">
              <a:rPr kumimoji="1" lang="ja-JP" altLang="en-US" smtClean="0"/>
              <a:t>2018/4/25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CAAA8A-BD3B-4606-83F8-A3F42CB0427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2523324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テキス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6" name="コンテンツ プレースホルダー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7" name="日付プレースホルダー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D23684-6D9A-4F98-A9B0-F8092B7102E1}" type="datetimeFigureOut">
              <a:rPr kumimoji="1" lang="ja-JP" altLang="en-US" smtClean="0"/>
              <a:t>2018/4/25</a:t>
            </a:fld>
            <a:endParaRPr kumimoji="1" lang="ja-JP" altLang="en-US"/>
          </a:p>
        </p:txBody>
      </p:sp>
      <p:sp>
        <p:nvSpPr>
          <p:cNvPr id="8" name="フッター プレースホルダー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スライド番号プレースホルダー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CAAA8A-BD3B-4606-83F8-A3F42CB0427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6150751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D23684-6D9A-4F98-A9B0-F8092B7102E1}" type="datetimeFigureOut">
              <a:rPr kumimoji="1" lang="ja-JP" altLang="en-US" smtClean="0"/>
              <a:t>2018/4/25</a:t>
            </a:fld>
            <a:endParaRPr kumimoji="1" lang="ja-JP" altLang="en-US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CAAA8A-BD3B-4606-83F8-A3F42CB0427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9435014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ー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D23684-6D9A-4F98-A9B0-F8092B7102E1}" type="datetimeFigureOut">
              <a:rPr kumimoji="1" lang="ja-JP" altLang="en-US" smtClean="0"/>
              <a:t>2018/4/25</a:t>
            </a:fld>
            <a:endParaRPr kumimoji="1" lang="ja-JP" altLang="en-US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CAAA8A-BD3B-4606-83F8-A3F42CB0427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1235035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D23684-6D9A-4F98-A9B0-F8092B7102E1}" type="datetimeFigureOut">
              <a:rPr kumimoji="1" lang="ja-JP" altLang="en-US" smtClean="0"/>
              <a:t>2018/4/25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CAAA8A-BD3B-4606-83F8-A3F42CB0427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2000196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図プレースホルダー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D23684-6D9A-4F98-A9B0-F8092B7102E1}" type="datetimeFigureOut">
              <a:rPr kumimoji="1" lang="ja-JP" altLang="en-US" smtClean="0"/>
              <a:t>2018/4/25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CAAA8A-BD3B-4606-83F8-A3F42CB0427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8148924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D23684-6D9A-4F98-A9B0-F8092B7102E1}" type="datetimeFigureOut">
              <a:rPr kumimoji="1" lang="ja-JP" altLang="en-US" smtClean="0"/>
              <a:t>2018/4/25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CAAA8A-BD3B-4606-83F8-A3F42CB0427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3743609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D23684-6D9A-4F98-A9B0-F8092B7102E1}" type="datetimeFigureOut">
              <a:rPr kumimoji="1" lang="ja-JP" altLang="en-US" smtClean="0"/>
              <a:t>2018/4/25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CAAA8A-BD3B-4606-83F8-A3F42CB0427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7910424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ー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D23684-6D9A-4F98-A9B0-F8092B7102E1}" type="datetimeFigureOut">
              <a:rPr kumimoji="1" lang="ja-JP" altLang="en-US" smtClean="0"/>
              <a:t>2018/4/25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CAAA8A-BD3B-4606-83F8-A3F42CB0427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7457576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角丸四角形 1"/>
          <p:cNvSpPr/>
          <p:nvPr/>
        </p:nvSpPr>
        <p:spPr>
          <a:xfrm>
            <a:off x="1259632" y="116633"/>
            <a:ext cx="6696744" cy="1008112"/>
          </a:xfrm>
          <a:prstGeom prst="roundRect">
            <a:avLst/>
          </a:prstGeom>
          <a:noFill/>
          <a:ln w="381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800" dirty="0" smtClean="0">
                <a:solidFill>
                  <a:srgbClr val="002060"/>
                </a:solidFill>
                <a:latin typeface="ＤＦ特太ゴシック体" panose="020B0509000000000000" pitchFamily="49" charset="-128"/>
                <a:ea typeface="ＤＦ特太ゴシック体" panose="020B0509000000000000" pitchFamily="49" charset="-128"/>
              </a:rPr>
              <a:t>おなじ</a:t>
            </a:r>
            <a:r>
              <a:rPr kumimoji="1" lang="ja-JP" altLang="en-US" sz="2800" dirty="0" smtClean="0">
                <a:solidFill>
                  <a:srgbClr val="002060"/>
                </a:solidFill>
                <a:latin typeface="ＤＦ特太ゴシック体" panose="020B0509000000000000" pitchFamily="49" charset="-128"/>
                <a:ea typeface="ＤＦ特太ゴシック体" panose="020B0509000000000000" pitchFamily="49" charset="-128"/>
              </a:rPr>
              <a:t>施設で暮らす人から</a:t>
            </a:r>
            <a:endParaRPr kumimoji="1" lang="en-US" altLang="ja-JP" sz="2800" dirty="0" smtClean="0">
              <a:solidFill>
                <a:srgbClr val="002060"/>
              </a:solidFill>
              <a:latin typeface="ＤＦ特太ゴシック体" panose="020B0509000000000000" pitchFamily="49" charset="-128"/>
              <a:ea typeface="ＤＦ特太ゴシック体" panose="020B0509000000000000" pitchFamily="49" charset="-128"/>
            </a:endParaRPr>
          </a:p>
          <a:p>
            <a:pPr algn="ctr"/>
            <a:r>
              <a:rPr kumimoji="1" lang="ja-JP" altLang="en-US" sz="2800" dirty="0" smtClean="0">
                <a:solidFill>
                  <a:srgbClr val="002060"/>
                </a:solidFill>
                <a:latin typeface="ＤＦ特太ゴシック体" panose="020B0509000000000000" pitchFamily="49" charset="-128"/>
                <a:ea typeface="ＤＦ特太ゴシック体" panose="020B0509000000000000" pitchFamily="49" charset="-128"/>
              </a:rPr>
              <a:t>いやなことをされたら</a:t>
            </a:r>
            <a:endParaRPr kumimoji="1" lang="ja-JP" altLang="en-US" sz="2800" dirty="0">
              <a:solidFill>
                <a:srgbClr val="002060"/>
              </a:solidFill>
              <a:latin typeface="ＤＦ特太ゴシック体" panose="020B0509000000000000" pitchFamily="49" charset="-128"/>
              <a:ea typeface="ＤＦ特太ゴシック体" panose="020B0509000000000000" pitchFamily="49" charset="-128"/>
            </a:endParaRPr>
          </a:p>
        </p:txBody>
      </p:sp>
      <p:pic>
        <p:nvPicPr>
          <p:cNvPr id="3" name="図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1880" y="1628800"/>
            <a:ext cx="1750888" cy="2068846"/>
          </a:xfrm>
          <a:prstGeom prst="rect">
            <a:avLst/>
          </a:prstGeom>
        </p:spPr>
      </p:pic>
      <p:sp>
        <p:nvSpPr>
          <p:cNvPr id="4" name="雲形吹き出し 3"/>
          <p:cNvSpPr/>
          <p:nvPr/>
        </p:nvSpPr>
        <p:spPr>
          <a:xfrm>
            <a:off x="5581917" y="1257445"/>
            <a:ext cx="2734499" cy="1971440"/>
          </a:xfrm>
          <a:prstGeom prst="cloudCallout">
            <a:avLst>
              <a:gd name="adj1" fmla="val -61582"/>
              <a:gd name="adj2" fmla="val 28655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tIns="36000" numCol="1" rtlCol="0" anchor="ctr"/>
          <a:lstStyle/>
          <a:p>
            <a:pPr algn="ctr"/>
            <a:r>
              <a:rPr lang="ja-JP" altLang="en-US" dirty="0">
                <a:latin typeface="ＤＦ特太ゴシック体" panose="020B0509000000000000" pitchFamily="49" charset="-128"/>
                <a:ea typeface="ＤＦ特太ゴシック体" panose="020B0509000000000000" pitchFamily="49" charset="-128"/>
              </a:rPr>
              <a:t>からだ</a:t>
            </a:r>
            <a:r>
              <a:rPr lang="ja-JP" altLang="en-US" dirty="0" smtClean="0">
                <a:latin typeface="ＤＦ特太ゴシック体" panose="020B0509000000000000" pitchFamily="49" charset="-128"/>
                <a:ea typeface="ＤＦ特太ゴシック体" panose="020B0509000000000000" pitchFamily="49" charset="-128"/>
              </a:rPr>
              <a:t>を</a:t>
            </a:r>
            <a:endParaRPr lang="en-US" altLang="ja-JP" dirty="0" smtClean="0">
              <a:latin typeface="ＤＦ特太ゴシック体" panose="020B0509000000000000" pitchFamily="49" charset="-128"/>
              <a:ea typeface="ＤＦ特太ゴシック体" panose="020B0509000000000000" pitchFamily="49" charset="-128"/>
            </a:endParaRPr>
          </a:p>
          <a:p>
            <a:pPr algn="ctr"/>
            <a:endParaRPr lang="en-US" altLang="ja-JP" sz="800" dirty="0" smtClean="0">
              <a:latin typeface="ＤＦ特太ゴシック体" panose="020B0509000000000000" pitchFamily="49" charset="-128"/>
              <a:ea typeface="ＤＦ特太ゴシック体" panose="020B0509000000000000" pitchFamily="49" charset="-128"/>
            </a:endParaRPr>
          </a:p>
          <a:p>
            <a:pPr algn="ctr"/>
            <a:r>
              <a:rPr lang="ja-JP" altLang="en-US" dirty="0" smtClean="0">
                <a:latin typeface="ＤＦ特太ゴシック体" panose="020B0509000000000000" pitchFamily="49" charset="-128"/>
                <a:ea typeface="ＤＦ特太ゴシック体" panose="020B0509000000000000" pitchFamily="49" charset="-128"/>
              </a:rPr>
              <a:t>さわられて</a:t>
            </a:r>
            <a:endParaRPr lang="en-US" altLang="ja-JP" dirty="0" smtClean="0">
              <a:latin typeface="ＤＦ特太ゴシック体" panose="020B0509000000000000" pitchFamily="49" charset="-128"/>
              <a:ea typeface="ＤＦ特太ゴシック体" panose="020B0509000000000000" pitchFamily="49" charset="-128"/>
            </a:endParaRPr>
          </a:p>
          <a:p>
            <a:pPr algn="ctr"/>
            <a:endParaRPr lang="en-US" altLang="ja-JP" sz="800" dirty="0" smtClean="0">
              <a:latin typeface="ＤＦ特太ゴシック体" panose="020B0509000000000000" pitchFamily="49" charset="-128"/>
              <a:ea typeface="ＤＦ特太ゴシック体" panose="020B0509000000000000" pitchFamily="49" charset="-128"/>
            </a:endParaRPr>
          </a:p>
          <a:p>
            <a:pPr algn="ctr"/>
            <a:r>
              <a:rPr lang="ja-JP" altLang="en-US" dirty="0" smtClean="0">
                <a:latin typeface="ＤＦ特太ゴシック体" panose="020B0509000000000000" pitchFamily="49" charset="-128"/>
                <a:ea typeface="ＤＦ特太ゴシック体" panose="020B0509000000000000" pitchFamily="49" charset="-128"/>
              </a:rPr>
              <a:t>イヤな気持ち</a:t>
            </a:r>
            <a:endParaRPr lang="en-GB" dirty="0">
              <a:latin typeface="ＤＦ特太ゴシック体" panose="020B0509000000000000" pitchFamily="49" charset="-128"/>
              <a:ea typeface="ＤＦ特太ゴシック体" panose="020B0509000000000000" pitchFamily="49" charset="-128"/>
            </a:endParaRPr>
          </a:p>
        </p:txBody>
      </p:sp>
      <p:sp>
        <p:nvSpPr>
          <p:cNvPr id="5" name="雲形吹き出し 4"/>
          <p:cNvSpPr>
            <a:spLocks/>
          </p:cNvSpPr>
          <p:nvPr/>
        </p:nvSpPr>
        <p:spPr>
          <a:xfrm>
            <a:off x="180046" y="1124744"/>
            <a:ext cx="2736304" cy="1708806"/>
          </a:xfrm>
          <a:prstGeom prst="cloudCallout">
            <a:avLst>
              <a:gd name="adj1" fmla="val 59468"/>
              <a:gd name="adj2" fmla="val 60104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spcCol="360000" rtlCol="0" anchor="ctr"/>
          <a:lstStyle/>
          <a:p>
            <a:pPr algn="ctr"/>
            <a:r>
              <a:rPr lang="ja-JP" altLang="en-US" dirty="0">
                <a:latin typeface="ＤＦ特太ゴシック体" panose="020B0509000000000000" pitchFamily="49" charset="-128"/>
                <a:ea typeface="ＤＦ特太ゴシック体" panose="020B0509000000000000" pitchFamily="49" charset="-128"/>
              </a:rPr>
              <a:t>人のからだ</a:t>
            </a:r>
            <a:r>
              <a:rPr lang="ja-JP" altLang="en-US" dirty="0" smtClean="0">
                <a:latin typeface="ＤＦ特太ゴシック体" panose="020B0509000000000000" pitchFamily="49" charset="-128"/>
                <a:ea typeface="ＤＦ特太ゴシック体" panose="020B0509000000000000" pitchFamily="49" charset="-128"/>
              </a:rPr>
              <a:t>を</a:t>
            </a:r>
            <a:endParaRPr lang="en-US" altLang="ja-JP" dirty="0" smtClean="0">
              <a:latin typeface="ＤＦ特太ゴシック体" panose="020B0509000000000000" pitchFamily="49" charset="-128"/>
              <a:ea typeface="ＤＦ特太ゴシック体" panose="020B0509000000000000" pitchFamily="49" charset="-128"/>
            </a:endParaRPr>
          </a:p>
          <a:p>
            <a:pPr algn="ctr"/>
            <a:endParaRPr lang="en-US" altLang="ja-JP" sz="800" dirty="0" smtClean="0">
              <a:latin typeface="ＤＦ特太ゴシック体" panose="020B0509000000000000" pitchFamily="49" charset="-128"/>
              <a:ea typeface="ＤＦ特太ゴシック体" panose="020B0509000000000000" pitchFamily="49" charset="-128"/>
            </a:endParaRPr>
          </a:p>
          <a:p>
            <a:pPr algn="ctr"/>
            <a:r>
              <a:rPr lang="ja-JP" altLang="en-US" dirty="0" smtClean="0">
                <a:latin typeface="ＤＦ特太ゴシック体" panose="020B0509000000000000" pitchFamily="49" charset="-128"/>
                <a:ea typeface="ＤＦ特太ゴシック体" panose="020B0509000000000000" pitchFamily="49" charset="-128"/>
              </a:rPr>
              <a:t>さわる</a:t>
            </a:r>
            <a:r>
              <a:rPr lang="ja-JP" altLang="en-US" dirty="0">
                <a:latin typeface="ＤＦ特太ゴシック体" panose="020B0509000000000000" pitchFamily="49" charset="-128"/>
                <a:ea typeface="ＤＦ特太ゴシック体" panose="020B0509000000000000" pitchFamily="49" charset="-128"/>
              </a:rPr>
              <a:t>よう</a:t>
            </a:r>
            <a:r>
              <a:rPr lang="ja-JP" altLang="en-US" dirty="0" smtClean="0">
                <a:latin typeface="ＤＦ特太ゴシック体" panose="020B0509000000000000" pitchFamily="49" charset="-128"/>
                <a:ea typeface="ＤＦ特太ゴシック体" panose="020B0509000000000000" pitchFamily="49" charset="-128"/>
              </a:rPr>
              <a:t>命令</a:t>
            </a:r>
            <a:endParaRPr lang="en-US" altLang="ja-JP" dirty="0" smtClean="0">
              <a:latin typeface="ＤＦ特太ゴシック体" panose="020B0509000000000000" pitchFamily="49" charset="-128"/>
              <a:ea typeface="ＤＦ特太ゴシック体" panose="020B0509000000000000" pitchFamily="49" charset="-128"/>
            </a:endParaRPr>
          </a:p>
          <a:p>
            <a:pPr algn="ctr"/>
            <a:endParaRPr lang="en-US" altLang="ja-JP" sz="800" dirty="0">
              <a:latin typeface="ＤＦ特太ゴシック体" panose="020B0509000000000000" pitchFamily="49" charset="-128"/>
              <a:ea typeface="ＤＦ特太ゴシック体" panose="020B0509000000000000" pitchFamily="49" charset="-128"/>
            </a:endParaRPr>
          </a:p>
          <a:p>
            <a:pPr algn="ctr"/>
            <a:r>
              <a:rPr lang="ja-JP" altLang="en-US" dirty="0" smtClean="0">
                <a:latin typeface="ＤＦ特太ゴシック体" panose="020B0509000000000000" pitchFamily="49" charset="-128"/>
                <a:ea typeface="ＤＦ特太ゴシック体" panose="020B0509000000000000" pitchFamily="49" charset="-128"/>
              </a:rPr>
              <a:t>された</a:t>
            </a:r>
            <a:endParaRPr lang="en-GB" dirty="0">
              <a:latin typeface="ＤＦ特太ゴシック体" panose="020B0509000000000000" pitchFamily="49" charset="-128"/>
              <a:ea typeface="ＤＦ特太ゴシック体" panose="020B0509000000000000" pitchFamily="49" charset="-128"/>
            </a:endParaRPr>
          </a:p>
        </p:txBody>
      </p:sp>
      <p:sp>
        <p:nvSpPr>
          <p:cNvPr id="6" name="雲形吹き出し 5"/>
          <p:cNvSpPr/>
          <p:nvPr/>
        </p:nvSpPr>
        <p:spPr>
          <a:xfrm>
            <a:off x="431894" y="2701066"/>
            <a:ext cx="2736304" cy="1708806"/>
          </a:xfrm>
          <a:prstGeom prst="cloudCallout">
            <a:avLst>
              <a:gd name="adj1" fmla="val 68446"/>
              <a:gd name="adj2" fmla="val -27750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ja-JP" altLang="en-US" dirty="0" smtClean="0">
                <a:latin typeface="ＤＦ特太ゴシック体" panose="020B0509000000000000" pitchFamily="49" charset="-128"/>
                <a:ea typeface="ＤＦ特太ゴシック体" panose="020B0509000000000000" pitchFamily="49" charset="-128"/>
              </a:rPr>
              <a:t>叩いたり</a:t>
            </a:r>
            <a:endParaRPr lang="en-US" altLang="ja-JP" dirty="0" smtClean="0">
              <a:latin typeface="ＤＦ特太ゴシック体" panose="020B0509000000000000" pitchFamily="49" charset="-128"/>
              <a:ea typeface="ＤＦ特太ゴシック体" panose="020B0509000000000000" pitchFamily="49" charset="-128"/>
            </a:endParaRPr>
          </a:p>
          <a:p>
            <a:pPr algn="ctr"/>
            <a:endParaRPr lang="en-US" altLang="ja-JP" sz="800" dirty="0" smtClean="0">
              <a:latin typeface="ＤＦ特太ゴシック体" panose="020B0509000000000000" pitchFamily="49" charset="-128"/>
              <a:ea typeface="ＤＦ特太ゴシック体" panose="020B0509000000000000" pitchFamily="49" charset="-128"/>
            </a:endParaRPr>
          </a:p>
          <a:p>
            <a:pPr algn="ctr"/>
            <a:r>
              <a:rPr lang="ja-JP" altLang="en-US" dirty="0" smtClean="0">
                <a:latin typeface="ＤＦ特太ゴシック体" panose="020B0509000000000000" pitchFamily="49" charset="-128"/>
                <a:ea typeface="ＤＦ特太ゴシック体" panose="020B0509000000000000" pitchFamily="49" charset="-128"/>
              </a:rPr>
              <a:t>けったりされる</a:t>
            </a:r>
            <a:endParaRPr lang="ja-JP" altLang="en-US" dirty="0">
              <a:latin typeface="ＤＦ特太ゴシック体" panose="020B0509000000000000" pitchFamily="49" charset="-128"/>
              <a:ea typeface="ＤＦ特太ゴシック体" panose="020B0509000000000000" pitchFamily="49" charset="-128"/>
            </a:endParaRPr>
          </a:p>
        </p:txBody>
      </p:sp>
      <p:sp>
        <p:nvSpPr>
          <p:cNvPr id="10" name="正方形/長方形 9"/>
          <p:cNvSpPr/>
          <p:nvPr/>
        </p:nvSpPr>
        <p:spPr>
          <a:xfrm>
            <a:off x="3347864" y="116632"/>
            <a:ext cx="1008112" cy="216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ja-JP" altLang="en-US" sz="1100" dirty="0" smtClean="0">
                <a:solidFill>
                  <a:schemeClr val="tx1"/>
                </a:solidFill>
              </a:rPr>
              <a:t>しせつ</a:t>
            </a:r>
            <a:endParaRPr kumimoji="1" lang="ja-JP" altLang="en-US" sz="1100" dirty="0">
              <a:solidFill>
                <a:schemeClr val="tx1"/>
              </a:solidFill>
            </a:endParaRPr>
          </a:p>
        </p:txBody>
      </p:sp>
      <p:sp>
        <p:nvSpPr>
          <p:cNvPr id="11" name="正方形/長方形 10"/>
          <p:cNvSpPr/>
          <p:nvPr/>
        </p:nvSpPr>
        <p:spPr>
          <a:xfrm>
            <a:off x="5364088" y="93784"/>
            <a:ext cx="926067" cy="23887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1100" dirty="0">
                <a:solidFill>
                  <a:schemeClr val="tx1"/>
                </a:solidFill>
              </a:rPr>
              <a:t>ひと</a:t>
            </a:r>
            <a:endParaRPr kumimoji="1" lang="ja-JP" altLang="en-US" sz="1100" dirty="0">
              <a:solidFill>
                <a:schemeClr val="tx1"/>
              </a:solidFill>
            </a:endParaRPr>
          </a:p>
        </p:txBody>
      </p:sp>
      <p:sp>
        <p:nvSpPr>
          <p:cNvPr id="12" name="正方形/長方形 11"/>
          <p:cNvSpPr/>
          <p:nvPr/>
        </p:nvSpPr>
        <p:spPr>
          <a:xfrm>
            <a:off x="395536" y="1257445"/>
            <a:ext cx="926067" cy="23887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900" dirty="0">
                <a:solidFill>
                  <a:schemeClr val="tx1"/>
                </a:solidFill>
              </a:rPr>
              <a:t>ひと</a:t>
            </a:r>
            <a:endParaRPr kumimoji="1" lang="ja-JP" altLang="en-US" sz="900" dirty="0">
              <a:solidFill>
                <a:schemeClr val="tx1"/>
              </a:solidFill>
            </a:endParaRPr>
          </a:p>
        </p:txBody>
      </p:sp>
      <p:sp>
        <p:nvSpPr>
          <p:cNvPr id="13" name="正方形/長方形 12"/>
          <p:cNvSpPr/>
          <p:nvPr/>
        </p:nvSpPr>
        <p:spPr>
          <a:xfrm>
            <a:off x="4427984" y="93785"/>
            <a:ext cx="720080" cy="23887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1100" dirty="0">
                <a:solidFill>
                  <a:schemeClr val="tx1"/>
                </a:solidFill>
              </a:rPr>
              <a:t>く</a:t>
            </a:r>
            <a:endParaRPr kumimoji="1" lang="ja-JP" altLang="en-US" sz="1100" dirty="0">
              <a:solidFill>
                <a:schemeClr val="tx1"/>
              </a:solidFill>
            </a:endParaRPr>
          </a:p>
        </p:txBody>
      </p:sp>
      <p:sp>
        <p:nvSpPr>
          <p:cNvPr id="14" name="正方形/長方形 13"/>
          <p:cNvSpPr/>
          <p:nvPr/>
        </p:nvSpPr>
        <p:spPr>
          <a:xfrm>
            <a:off x="1547664" y="1677961"/>
            <a:ext cx="926067" cy="23887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900" dirty="0">
                <a:solidFill>
                  <a:schemeClr val="tx1"/>
                </a:solidFill>
              </a:rPr>
              <a:t>めいれい</a:t>
            </a:r>
            <a:endParaRPr kumimoji="1" lang="ja-JP" altLang="en-US" sz="900" dirty="0">
              <a:solidFill>
                <a:schemeClr val="tx1"/>
              </a:solidFill>
            </a:endParaRPr>
          </a:p>
        </p:txBody>
      </p:sp>
      <p:sp>
        <p:nvSpPr>
          <p:cNvPr id="15" name="正方形/長方形 14"/>
          <p:cNvSpPr/>
          <p:nvPr/>
        </p:nvSpPr>
        <p:spPr>
          <a:xfrm>
            <a:off x="6588224" y="2385371"/>
            <a:ext cx="1001107" cy="10752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900" dirty="0" smtClean="0">
                <a:solidFill>
                  <a:schemeClr val="tx1"/>
                </a:solidFill>
              </a:rPr>
              <a:t>き　も</a:t>
            </a:r>
            <a:endParaRPr kumimoji="1" lang="ja-JP" altLang="en-US" sz="900" dirty="0">
              <a:solidFill>
                <a:schemeClr val="tx1"/>
              </a:solidFill>
            </a:endParaRPr>
          </a:p>
        </p:txBody>
      </p:sp>
      <p:sp>
        <p:nvSpPr>
          <p:cNvPr id="16" name="正方形/長方形 15"/>
          <p:cNvSpPr/>
          <p:nvPr/>
        </p:nvSpPr>
        <p:spPr>
          <a:xfrm>
            <a:off x="909629" y="3046113"/>
            <a:ext cx="926067" cy="23887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900" dirty="0">
                <a:solidFill>
                  <a:schemeClr val="tx1"/>
                </a:solidFill>
              </a:rPr>
              <a:t>たた</a:t>
            </a:r>
            <a:endParaRPr kumimoji="1" lang="ja-JP" altLang="en-US" sz="900" dirty="0">
              <a:solidFill>
                <a:schemeClr val="tx1"/>
              </a:solidFill>
            </a:endParaRPr>
          </a:p>
        </p:txBody>
      </p:sp>
      <p:sp>
        <p:nvSpPr>
          <p:cNvPr id="17" name="角丸四角形 16"/>
          <p:cNvSpPr/>
          <p:nvPr/>
        </p:nvSpPr>
        <p:spPr>
          <a:xfrm>
            <a:off x="3229687" y="3486145"/>
            <a:ext cx="1846369" cy="864096"/>
          </a:xfrm>
          <a:prstGeom prst="roundRect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dirty="0">
                <a:solidFill>
                  <a:schemeClr val="tx1"/>
                </a:solidFill>
                <a:latin typeface="ＤＦ特太ゴシック体" panose="020B0509000000000000" pitchFamily="49" charset="-128"/>
                <a:ea typeface="ＤＦ特太ゴシック体" panose="020B0509000000000000" pitchFamily="49" charset="-128"/>
              </a:rPr>
              <a:t>話</a:t>
            </a:r>
            <a:r>
              <a:rPr lang="ja-JP" altLang="en-US" dirty="0" smtClean="0">
                <a:solidFill>
                  <a:schemeClr val="tx1"/>
                </a:solidFill>
                <a:latin typeface="ＤＦ特太ゴシック体" panose="020B0509000000000000" pitchFamily="49" charset="-128"/>
                <a:ea typeface="ＤＦ特太ゴシック体" panose="020B0509000000000000" pitchFamily="49" charset="-128"/>
              </a:rPr>
              <a:t>を聞いて</a:t>
            </a:r>
            <a:endParaRPr lang="en-US" altLang="ja-JP" dirty="0" smtClean="0">
              <a:solidFill>
                <a:schemeClr val="tx1"/>
              </a:solidFill>
              <a:latin typeface="ＤＦ特太ゴシック体" panose="020B0509000000000000" pitchFamily="49" charset="-128"/>
              <a:ea typeface="ＤＦ特太ゴシック体" panose="020B0509000000000000" pitchFamily="49" charset="-128"/>
            </a:endParaRPr>
          </a:p>
          <a:p>
            <a:pPr algn="ctr"/>
            <a:r>
              <a:rPr lang="ja-JP" altLang="en-US" dirty="0" smtClean="0">
                <a:solidFill>
                  <a:schemeClr val="tx1"/>
                </a:solidFill>
                <a:latin typeface="ＤＦ特太ゴシック体" panose="020B0509000000000000" pitchFamily="49" charset="-128"/>
                <a:ea typeface="ＤＦ特太ゴシック体" panose="020B0509000000000000" pitchFamily="49" charset="-128"/>
              </a:rPr>
              <a:t>くれる</a:t>
            </a:r>
            <a:r>
              <a:rPr kumimoji="1" lang="ja-JP" altLang="en-US" dirty="0" smtClean="0">
                <a:solidFill>
                  <a:schemeClr val="tx1"/>
                </a:solidFill>
                <a:latin typeface="ＤＦ特太ゴシック体" panose="020B0509000000000000" pitchFamily="49" charset="-128"/>
                <a:ea typeface="ＤＦ特太ゴシック体" panose="020B0509000000000000" pitchFamily="49" charset="-128"/>
              </a:rPr>
              <a:t>ところ</a:t>
            </a:r>
            <a:endParaRPr kumimoji="1" lang="ja-JP" altLang="en-US" dirty="0">
              <a:solidFill>
                <a:schemeClr val="tx1"/>
              </a:solidFill>
              <a:latin typeface="ＤＦ特太ゴシック体" panose="020B0509000000000000" pitchFamily="49" charset="-128"/>
              <a:ea typeface="ＤＦ特太ゴシック体" panose="020B0509000000000000" pitchFamily="49" charset="-128"/>
            </a:endParaRPr>
          </a:p>
        </p:txBody>
      </p:sp>
      <p:sp>
        <p:nvSpPr>
          <p:cNvPr id="18" name="正方形/長方形 17"/>
          <p:cNvSpPr/>
          <p:nvPr/>
        </p:nvSpPr>
        <p:spPr>
          <a:xfrm>
            <a:off x="3203848" y="3501008"/>
            <a:ext cx="1008112" cy="216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900" dirty="0">
                <a:solidFill>
                  <a:schemeClr val="tx1"/>
                </a:solidFill>
              </a:rPr>
              <a:t>はなし</a:t>
            </a:r>
            <a:endParaRPr kumimoji="1" lang="ja-JP" altLang="en-US" sz="900" dirty="0">
              <a:solidFill>
                <a:schemeClr val="tx1"/>
              </a:solidFill>
            </a:endParaRPr>
          </a:p>
        </p:txBody>
      </p:sp>
      <p:sp>
        <p:nvSpPr>
          <p:cNvPr id="19" name="角丸四角形 18"/>
          <p:cNvSpPr/>
          <p:nvPr/>
        </p:nvSpPr>
        <p:spPr>
          <a:xfrm>
            <a:off x="5112060" y="3486145"/>
            <a:ext cx="3852428" cy="864096"/>
          </a:xfrm>
          <a:prstGeom prst="roundRect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ja-JP" altLang="en-US" dirty="0">
                <a:solidFill>
                  <a:schemeClr val="tx1"/>
                </a:solidFill>
                <a:latin typeface="+mn-ea"/>
              </a:rPr>
              <a:t>　</a:t>
            </a:r>
            <a:r>
              <a:rPr lang="ja-JP" altLang="en-US" dirty="0" smtClean="0">
                <a:solidFill>
                  <a:schemeClr val="tx1"/>
                </a:solidFill>
                <a:latin typeface="+mn-ea"/>
              </a:rPr>
              <a:t>　</a:t>
            </a:r>
            <a:r>
              <a:rPr kumimoji="1" lang="ja-JP" altLang="en-US" dirty="0" smtClean="0">
                <a:solidFill>
                  <a:schemeClr val="tx1"/>
                </a:solidFill>
                <a:latin typeface="+mn-ea"/>
              </a:rPr>
              <a:t>○○県○○課</a:t>
            </a:r>
            <a:r>
              <a:rPr lang="ja-JP" altLang="en-US" dirty="0" smtClean="0">
                <a:solidFill>
                  <a:schemeClr val="tx1"/>
                </a:solidFill>
                <a:latin typeface="+mn-ea"/>
              </a:rPr>
              <a:t>　○○○○</a:t>
            </a:r>
            <a:r>
              <a:rPr kumimoji="1" lang="ja-JP" altLang="en-US" dirty="0" smtClean="0">
                <a:solidFill>
                  <a:schemeClr val="tx1"/>
                </a:solidFill>
                <a:latin typeface="ＤＦ特太ゴシック体" panose="020B0509000000000000" pitchFamily="49" charset="-128"/>
                <a:ea typeface="ＤＦ特太ゴシック体" panose="020B0509000000000000" pitchFamily="49" charset="-128"/>
              </a:rPr>
              <a:t>担当</a:t>
            </a:r>
            <a:endParaRPr kumimoji="1" lang="en-US" altLang="ja-JP" dirty="0" smtClean="0">
              <a:solidFill>
                <a:schemeClr val="tx1"/>
              </a:solidFill>
              <a:latin typeface="ＤＦ特太ゴシック体" panose="020B0509000000000000" pitchFamily="49" charset="-128"/>
              <a:ea typeface="ＤＦ特太ゴシック体" panose="020B0509000000000000" pitchFamily="49" charset="-128"/>
            </a:endParaRPr>
          </a:p>
          <a:p>
            <a:pPr algn="ctr"/>
            <a:endParaRPr kumimoji="1" lang="en-US" altLang="ja-JP" sz="900" dirty="0" smtClean="0">
              <a:solidFill>
                <a:schemeClr val="tx1"/>
              </a:solidFill>
              <a:latin typeface="ＤＦ特太ゴシック体" panose="020B0509000000000000" pitchFamily="49" charset="-128"/>
              <a:ea typeface="ＤＦ特太ゴシック体" panose="020B0509000000000000" pitchFamily="49" charset="-128"/>
            </a:endParaRPr>
          </a:p>
          <a:p>
            <a:r>
              <a:rPr kumimoji="1" lang="ja-JP" altLang="en-US" dirty="0" smtClean="0">
                <a:solidFill>
                  <a:schemeClr val="tx1"/>
                </a:solidFill>
                <a:latin typeface="+mn-ea"/>
              </a:rPr>
              <a:t>　　　　</a:t>
            </a:r>
            <a:r>
              <a:rPr kumimoji="1" lang="en-US" altLang="ja-JP" dirty="0" smtClean="0">
                <a:solidFill>
                  <a:schemeClr val="tx1"/>
                </a:solidFill>
                <a:latin typeface="+mn-ea"/>
              </a:rPr>
              <a:t>TEL</a:t>
            </a:r>
            <a:r>
              <a:rPr kumimoji="1" lang="ja-JP" altLang="en-US" dirty="0" smtClean="0">
                <a:solidFill>
                  <a:schemeClr val="tx1"/>
                </a:solidFill>
                <a:latin typeface="+mn-ea"/>
              </a:rPr>
              <a:t>　　　　</a:t>
            </a:r>
            <a:r>
              <a:rPr lang="ja-JP" altLang="en-US" dirty="0" smtClean="0">
                <a:solidFill>
                  <a:schemeClr val="tx1"/>
                </a:solidFill>
                <a:latin typeface="+mn-ea"/>
              </a:rPr>
              <a:t>－　　　　－　　</a:t>
            </a:r>
            <a:endParaRPr kumimoji="1" lang="ja-JP" altLang="en-US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20" name="正方形/長方形 19"/>
          <p:cNvSpPr/>
          <p:nvPr/>
        </p:nvSpPr>
        <p:spPr>
          <a:xfrm>
            <a:off x="6516216" y="3488896"/>
            <a:ext cx="522058" cy="12187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900" dirty="0">
                <a:solidFill>
                  <a:schemeClr val="tx1"/>
                </a:solidFill>
              </a:rPr>
              <a:t>か</a:t>
            </a:r>
            <a:endParaRPr kumimoji="1" lang="ja-JP" altLang="en-US" sz="900" dirty="0">
              <a:solidFill>
                <a:schemeClr val="tx1"/>
              </a:solidFill>
            </a:endParaRPr>
          </a:p>
        </p:txBody>
      </p:sp>
      <p:sp>
        <p:nvSpPr>
          <p:cNvPr id="21" name="正方形/長方形 20"/>
          <p:cNvSpPr/>
          <p:nvPr/>
        </p:nvSpPr>
        <p:spPr>
          <a:xfrm>
            <a:off x="5832938" y="3486145"/>
            <a:ext cx="611270" cy="1245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900" dirty="0">
                <a:solidFill>
                  <a:schemeClr val="tx1"/>
                </a:solidFill>
              </a:rPr>
              <a:t>けん</a:t>
            </a:r>
            <a:endParaRPr kumimoji="1" lang="ja-JP" altLang="en-US" sz="900" dirty="0">
              <a:solidFill>
                <a:schemeClr val="tx1"/>
              </a:solidFill>
            </a:endParaRPr>
          </a:p>
        </p:txBody>
      </p:sp>
      <p:sp>
        <p:nvSpPr>
          <p:cNvPr id="22" name="正方形/長方形 21"/>
          <p:cNvSpPr/>
          <p:nvPr/>
        </p:nvSpPr>
        <p:spPr>
          <a:xfrm>
            <a:off x="7812360" y="3488897"/>
            <a:ext cx="792088" cy="12187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900" dirty="0">
                <a:solidFill>
                  <a:schemeClr val="tx1"/>
                </a:solidFill>
              </a:rPr>
              <a:t>たんとう</a:t>
            </a:r>
            <a:endParaRPr kumimoji="1" lang="ja-JP" altLang="en-US" sz="900" dirty="0">
              <a:solidFill>
                <a:schemeClr val="tx1"/>
              </a:solidFill>
            </a:endParaRPr>
          </a:p>
        </p:txBody>
      </p:sp>
      <p:sp>
        <p:nvSpPr>
          <p:cNvPr id="23" name="角丸四角形 22"/>
          <p:cNvSpPr/>
          <p:nvPr/>
        </p:nvSpPr>
        <p:spPr>
          <a:xfrm>
            <a:off x="611560" y="4802957"/>
            <a:ext cx="3240360" cy="1650379"/>
          </a:xfrm>
          <a:prstGeom prst="roundRect">
            <a:avLst/>
          </a:prstGeom>
          <a:noFill/>
          <a:ln w="381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r>
              <a:rPr kumimoji="1" lang="ja-JP" altLang="en-US" sz="1400" b="1" dirty="0" smtClean="0">
                <a:solidFill>
                  <a:schemeClr val="tx1"/>
                </a:solidFill>
              </a:rPr>
              <a:t>○施設の人（苦情解決の担当）　</a:t>
            </a:r>
            <a:endParaRPr kumimoji="1" lang="en-US" altLang="ja-JP" sz="1400" b="1" dirty="0" smtClean="0">
              <a:solidFill>
                <a:schemeClr val="tx1"/>
              </a:solidFill>
            </a:endParaRPr>
          </a:p>
          <a:p>
            <a:endParaRPr lang="en-US" altLang="ja-JP" sz="1050" dirty="0" smtClean="0">
              <a:solidFill>
                <a:schemeClr val="tx1"/>
              </a:solidFill>
            </a:endParaRPr>
          </a:p>
          <a:p>
            <a:endParaRPr lang="en-US" altLang="ja-JP" sz="1600" dirty="0" smtClean="0">
              <a:solidFill>
                <a:schemeClr val="tx1"/>
              </a:solidFill>
            </a:endParaRPr>
          </a:p>
          <a:p>
            <a:endParaRPr lang="en-US" altLang="ja-JP" sz="800" dirty="0" smtClean="0">
              <a:solidFill>
                <a:schemeClr val="tx1"/>
              </a:solidFill>
            </a:endParaRPr>
          </a:p>
          <a:p>
            <a:endParaRPr lang="en-US" altLang="ja-JP" sz="1600" dirty="0" smtClean="0">
              <a:solidFill>
                <a:schemeClr val="tx1"/>
              </a:solidFill>
            </a:endParaRPr>
          </a:p>
          <a:p>
            <a:endParaRPr lang="en-US" altLang="ja-JP" sz="1600" dirty="0" smtClean="0">
              <a:solidFill>
                <a:schemeClr val="tx1"/>
              </a:solidFill>
            </a:endParaRPr>
          </a:p>
          <a:p>
            <a:r>
              <a:rPr lang="ja-JP" altLang="en-US" sz="1600" dirty="0" smtClean="0">
                <a:solidFill>
                  <a:schemeClr val="tx1"/>
                </a:solidFill>
              </a:rPr>
              <a:t>　　　</a:t>
            </a:r>
            <a:r>
              <a:rPr lang="ja-JP" altLang="en-US" sz="1400" dirty="0" smtClean="0">
                <a:solidFill>
                  <a:schemeClr val="tx1"/>
                </a:solidFill>
              </a:rPr>
              <a:t>　　　 </a:t>
            </a:r>
            <a:r>
              <a:rPr lang="ja-JP" altLang="en-US" sz="1400" dirty="0">
                <a:solidFill>
                  <a:schemeClr val="tx1"/>
                </a:solidFill>
              </a:rPr>
              <a:t>（　　　　　　　さん）</a:t>
            </a:r>
            <a:endParaRPr lang="en-US" altLang="ja-JP" sz="1400" dirty="0" smtClean="0">
              <a:solidFill>
                <a:schemeClr val="tx1"/>
              </a:solidFill>
            </a:endParaRPr>
          </a:p>
          <a:p>
            <a:r>
              <a:rPr lang="ja-JP" altLang="en-US" sz="1600" dirty="0" smtClean="0">
                <a:solidFill>
                  <a:schemeClr val="tx1"/>
                </a:solidFill>
              </a:rPr>
              <a:t> 　　　　　　</a:t>
            </a:r>
            <a:endParaRPr kumimoji="1" lang="ja-JP" altLang="en-US" sz="1600" dirty="0">
              <a:solidFill>
                <a:schemeClr val="tx1"/>
              </a:solidFill>
            </a:endParaRPr>
          </a:p>
        </p:txBody>
      </p:sp>
      <p:sp>
        <p:nvSpPr>
          <p:cNvPr id="24" name="正方形/長方形 23"/>
          <p:cNvSpPr/>
          <p:nvPr/>
        </p:nvSpPr>
        <p:spPr>
          <a:xfrm>
            <a:off x="1383650" y="4797152"/>
            <a:ext cx="458506" cy="18186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900" dirty="0">
                <a:solidFill>
                  <a:schemeClr val="tx1"/>
                </a:solidFill>
              </a:rPr>
              <a:t>ひと</a:t>
            </a:r>
            <a:endParaRPr kumimoji="1" lang="ja-JP" altLang="en-US" sz="900" dirty="0">
              <a:solidFill>
                <a:schemeClr val="tx1"/>
              </a:solidFill>
            </a:endParaRPr>
          </a:p>
        </p:txBody>
      </p:sp>
      <p:sp>
        <p:nvSpPr>
          <p:cNvPr id="26" name="正方形/長方形 25"/>
          <p:cNvSpPr/>
          <p:nvPr/>
        </p:nvSpPr>
        <p:spPr>
          <a:xfrm>
            <a:off x="1735206" y="4807100"/>
            <a:ext cx="964586" cy="17191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900" dirty="0" smtClean="0">
                <a:solidFill>
                  <a:schemeClr val="tx1"/>
                </a:solidFill>
              </a:rPr>
              <a:t>くじょう</a:t>
            </a:r>
            <a:r>
              <a:rPr lang="ja-JP" altLang="en-US" sz="900" dirty="0">
                <a:solidFill>
                  <a:schemeClr val="tx1"/>
                </a:solidFill>
              </a:rPr>
              <a:t>かいけつ</a:t>
            </a:r>
            <a:endParaRPr kumimoji="1" lang="ja-JP" altLang="en-US" sz="900" dirty="0">
              <a:solidFill>
                <a:schemeClr val="tx1"/>
              </a:solidFill>
            </a:endParaRPr>
          </a:p>
        </p:txBody>
      </p:sp>
      <p:sp>
        <p:nvSpPr>
          <p:cNvPr id="27" name="正方形/長方形 26"/>
          <p:cNvSpPr/>
          <p:nvPr/>
        </p:nvSpPr>
        <p:spPr>
          <a:xfrm>
            <a:off x="2555776" y="4807100"/>
            <a:ext cx="639688" cy="17191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900" dirty="0">
                <a:solidFill>
                  <a:schemeClr val="tx1"/>
                </a:solidFill>
              </a:rPr>
              <a:t>たんとう</a:t>
            </a:r>
            <a:endParaRPr kumimoji="1" lang="ja-JP" altLang="en-US" sz="900" dirty="0">
              <a:solidFill>
                <a:schemeClr val="tx1"/>
              </a:solidFill>
            </a:endParaRPr>
          </a:p>
        </p:txBody>
      </p:sp>
      <p:sp>
        <p:nvSpPr>
          <p:cNvPr id="28" name="正方形/長方形 27"/>
          <p:cNvSpPr/>
          <p:nvPr/>
        </p:nvSpPr>
        <p:spPr>
          <a:xfrm>
            <a:off x="6034662" y="6580484"/>
            <a:ext cx="3109338" cy="216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1100" dirty="0" smtClean="0">
                <a:solidFill>
                  <a:schemeClr val="tx1"/>
                </a:solidFill>
              </a:rPr>
              <a:t>（　　　　に写真か似顔絵を貼付する　）</a:t>
            </a:r>
            <a:endParaRPr kumimoji="1" lang="ja-JP" altLang="en-US" sz="1100" dirty="0">
              <a:solidFill>
                <a:schemeClr val="tx1"/>
              </a:solidFill>
            </a:endParaRPr>
          </a:p>
        </p:txBody>
      </p:sp>
      <p:sp>
        <p:nvSpPr>
          <p:cNvPr id="29" name="スマイル 28"/>
          <p:cNvSpPr/>
          <p:nvPr/>
        </p:nvSpPr>
        <p:spPr>
          <a:xfrm>
            <a:off x="1763688" y="5229200"/>
            <a:ext cx="936104" cy="865602"/>
          </a:xfrm>
          <a:prstGeom prst="smileyFac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solidFill>
                <a:srgbClr val="FF0000"/>
              </a:solidFill>
            </a:endParaRPr>
          </a:p>
        </p:txBody>
      </p:sp>
      <p:sp>
        <p:nvSpPr>
          <p:cNvPr id="30" name="角丸四角形 29"/>
          <p:cNvSpPr/>
          <p:nvPr/>
        </p:nvSpPr>
        <p:spPr>
          <a:xfrm>
            <a:off x="3995936" y="4807101"/>
            <a:ext cx="4752528" cy="1646235"/>
          </a:xfrm>
          <a:prstGeom prst="roundRect">
            <a:avLst/>
          </a:prstGeom>
          <a:noFill/>
          <a:ln w="381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r>
              <a:rPr kumimoji="1" lang="ja-JP" altLang="en-US" sz="1400" b="1" dirty="0" smtClean="0">
                <a:solidFill>
                  <a:schemeClr val="tx1"/>
                </a:solidFill>
              </a:rPr>
              <a:t>○第三者委員の人</a:t>
            </a:r>
            <a:r>
              <a:rPr kumimoji="1" lang="ja-JP" altLang="en-US" sz="1600" dirty="0" smtClean="0">
                <a:solidFill>
                  <a:schemeClr val="tx1"/>
                </a:solidFill>
              </a:rPr>
              <a:t>　</a:t>
            </a:r>
            <a:r>
              <a:rPr lang="ja-JP" altLang="en-US" sz="1600" dirty="0">
                <a:solidFill>
                  <a:schemeClr val="tx1"/>
                </a:solidFill>
              </a:rPr>
              <a:t>　</a:t>
            </a:r>
            <a:r>
              <a:rPr lang="ja-JP" altLang="en-US" sz="1600" dirty="0" smtClean="0">
                <a:solidFill>
                  <a:schemeClr val="tx1"/>
                </a:solidFill>
              </a:rPr>
              <a:t>（</a:t>
            </a:r>
            <a:r>
              <a:rPr lang="en-US" altLang="ja-JP" sz="1600" dirty="0" smtClean="0">
                <a:solidFill>
                  <a:schemeClr val="tx1"/>
                </a:solidFill>
                <a:latin typeface="+mn-ea"/>
              </a:rPr>
              <a:t>TEL </a:t>
            </a:r>
            <a:r>
              <a:rPr lang="ja-JP" altLang="en-US" sz="1600" dirty="0" smtClean="0">
                <a:solidFill>
                  <a:schemeClr val="tx1"/>
                </a:solidFill>
              </a:rPr>
              <a:t>　　　－　　　－　　　　）</a:t>
            </a:r>
            <a:endParaRPr lang="en-US" altLang="ja-JP" sz="1600" dirty="0" smtClean="0">
              <a:solidFill>
                <a:schemeClr val="tx1"/>
              </a:solidFill>
            </a:endParaRPr>
          </a:p>
          <a:p>
            <a:endParaRPr lang="en-US" altLang="ja-JP" sz="800" dirty="0" smtClean="0">
              <a:solidFill>
                <a:schemeClr val="tx1"/>
              </a:solidFill>
            </a:endParaRPr>
          </a:p>
          <a:p>
            <a:endParaRPr lang="en-US" altLang="ja-JP" sz="1600" dirty="0" smtClean="0">
              <a:solidFill>
                <a:schemeClr val="tx1"/>
              </a:solidFill>
            </a:endParaRPr>
          </a:p>
          <a:p>
            <a:endParaRPr lang="en-US" altLang="ja-JP" sz="1600" dirty="0">
              <a:solidFill>
                <a:schemeClr val="tx1"/>
              </a:solidFill>
            </a:endParaRPr>
          </a:p>
          <a:p>
            <a:endParaRPr lang="en-US" altLang="ja-JP" sz="1600" dirty="0" smtClean="0">
              <a:solidFill>
                <a:schemeClr val="tx1"/>
              </a:solidFill>
            </a:endParaRPr>
          </a:p>
          <a:p>
            <a:endParaRPr lang="en-US" altLang="ja-JP" sz="800" dirty="0" smtClean="0">
              <a:solidFill>
                <a:schemeClr val="tx1"/>
              </a:solidFill>
            </a:endParaRPr>
          </a:p>
          <a:p>
            <a:r>
              <a:rPr lang="ja-JP" altLang="en-US" sz="1600" dirty="0" smtClean="0">
                <a:solidFill>
                  <a:schemeClr val="tx1"/>
                </a:solidFill>
              </a:rPr>
              <a:t>　</a:t>
            </a:r>
            <a:r>
              <a:rPr lang="ja-JP" altLang="en-US" sz="1400" dirty="0" smtClean="0">
                <a:solidFill>
                  <a:schemeClr val="tx1"/>
                </a:solidFill>
              </a:rPr>
              <a:t>　（</a:t>
            </a:r>
            <a:r>
              <a:rPr lang="ja-JP" altLang="en-US" sz="1400" dirty="0">
                <a:solidFill>
                  <a:schemeClr val="tx1"/>
                </a:solidFill>
              </a:rPr>
              <a:t>　　　　　　　　さん</a:t>
            </a:r>
            <a:r>
              <a:rPr lang="ja-JP" altLang="en-US" sz="1400" dirty="0" smtClean="0">
                <a:solidFill>
                  <a:schemeClr val="tx1"/>
                </a:solidFill>
              </a:rPr>
              <a:t>）　　　　　　（</a:t>
            </a:r>
            <a:r>
              <a:rPr lang="ja-JP" altLang="en-US" sz="1400" dirty="0">
                <a:solidFill>
                  <a:schemeClr val="tx1"/>
                </a:solidFill>
              </a:rPr>
              <a:t>　　　　　　　　　さん</a:t>
            </a:r>
            <a:r>
              <a:rPr lang="ja-JP" altLang="en-US" sz="1400" dirty="0" smtClean="0">
                <a:solidFill>
                  <a:schemeClr val="tx1"/>
                </a:solidFill>
              </a:rPr>
              <a:t>）　　　</a:t>
            </a:r>
            <a:r>
              <a:rPr lang="ja-JP" altLang="en-US" sz="1600" dirty="0" smtClean="0">
                <a:solidFill>
                  <a:schemeClr val="tx1"/>
                </a:solidFill>
              </a:rPr>
              <a:t>　　　</a:t>
            </a:r>
            <a:endParaRPr kumimoji="1" lang="ja-JP" altLang="en-US" sz="1600" dirty="0">
              <a:solidFill>
                <a:schemeClr val="tx1"/>
              </a:solidFill>
            </a:endParaRPr>
          </a:p>
        </p:txBody>
      </p:sp>
      <p:sp>
        <p:nvSpPr>
          <p:cNvPr id="31" name="スマイル 30"/>
          <p:cNvSpPr/>
          <p:nvPr/>
        </p:nvSpPr>
        <p:spPr>
          <a:xfrm>
            <a:off x="6804248" y="5229200"/>
            <a:ext cx="936104" cy="865602"/>
          </a:xfrm>
          <a:prstGeom prst="smileyFac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solidFill>
                <a:srgbClr val="FF0000"/>
              </a:solidFill>
            </a:endParaRPr>
          </a:p>
        </p:txBody>
      </p:sp>
      <p:sp>
        <p:nvSpPr>
          <p:cNvPr id="32" name="スマイル 31"/>
          <p:cNvSpPr/>
          <p:nvPr/>
        </p:nvSpPr>
        <p:spPr>
          <a:xfrm>
            <a:off x="4644008" y="5229200"/>
            <a:ext cx="936104" cy="865602"/>
          </a:xfrm>
          <a:prstGeom prst="smileyFac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solidFill>
                <a:srgbClr val="FF0000"/>
              </a:solidFill>
            </a:endParaRPr>
          </a:p>
        </p:txBody>
      </p:sp>
      <p:sp>
        <p:nvSpPr>
          <p:cNvPr id="33" name="正方形/長方形 32"/>
          <p:cNvSpPr/>
          <p:nvPr/>
        </p:nvSpPr>
        <p:spPr>
          <a:xfrm>
            <a:off x="4220989" y="4841263"/>
            <a:ext cx="1215107" cy="17191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900" dirty="0">
                <a:solidFill>
                  <a:schemeClr val="tx1"/>
                </a:solidFill>
              </a:rPr>
              <a:t>だいさんしゃ</a:t>
            </a:r>
            <a:r>
              <a:rPr lang="ja-JP" altLang="en-US" sz="900" dirty="0" err="1">
                <a:solidFill>
                  <a:schemeClr val="tx1"/>
                </a:solidFill>
              </a:rPr>
              <a:t>い</a:t>
            </a:r>
            <a:r>
              <a:rPr lang="ja-JP" altLang="en-US" sz="900" dirty="0">
                <a:solidFill>
                  <a:schemeClr val="tx1"/>
                </a:solidFill>
              </a:rPr>
              <a:t>いん</a:t>
            </a:r>
            <a:endParaRPr kumimoji="1" lang="ja-JP" altLang="en-US" sz="900" dirty="0">
              <a:solidFill>
                <a:schemeClr val="tx1"/>
              </a:solidFill>
            </a:endParaRPr>
          </a:p>
        </p:txBody>
      </p:sp>
      <p:sp>
        <p:nvSpPr>
          <p:cNvPr id="34" name="正方形/長方形 33"/>
          <p:cNvSpPr/>
          <p:nvPr/>
        </p:nvSpPr>
        <p:spPr>
          <a:xfrm>
            <a:off x="5292080" y="4831315"/>
            <a:ext cx="458506" cy="18186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900" dirty="0">
                <a:solidFill>
                  <a:schemeClr val="tx1"/>
                </a:solidFill>
              </a:rPr>
              <a:t>ひと</a:t>
            </a:r>
            <a:endParaRPr kumimoji="1" lang="ja-JP" altLang="en-US" sz="900" dirty="0">
              <a:solidFill>
                <a:schemeClr val="tx1"/>
              </a:solidFill>
            </a:endParaRPr>
          </a:p>
        </p:txBody>
      </p:sp>
      <p:sp>
        <p:nvSpPr>
          <p:cNvPr id="35" name="スマイル 34"/>
          <p:cNvSpPr/>
          <p:nvPr/>
        </p:nvSpPr>
        <p:spPr>
          <a:xfrm>
            <a:off x="6588224" y="6580484"/>
            <a:ext cx="189021" cy="180652"/>
          </a:xfrm>
          <a:prstGeom prst="smileyFac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solidFill>
                <a:srgbClr val="FF0000"/>
              </a:solidFill>
            </a:endParaRPr>
          </a:p>
        </p:txBody>
      </p:sp>
      <p:sp>
        <p:nvSpPr>
          <p:cNvPr id="38" name="正方形/長方形 37"/>
          <p:cNvSpPr/>
          <p:nvPr/>
        </p:nvSpPr>
        <p:spPr>
          <a:xfrm>
            <a:off x="827584" y="4807100"/>
            <a:ext cx="639688" cy="17191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900" dirty="0">
                <a:solidFill>
                  <a:schemeClr val="tx1"/>
                </a:solidFill>
              </a:rPr>
              <a:t>しせつ</a:t>
            </a:r>
            <a:endParaRPr kumimoji="1" lang="ja-JP" altLang="en-US" sz="900" dirty="0">
              <a:solidFill>
                <a:schemeClr val="tx1"/>
              </a:solidFill>
            </a:endParaRPr>
          </a:p>
        </p:txBody>
      </p:sp>
      <p:sp>
        <p:nvSpPr>
          <p:cNvPr id="39" name="正方形/長方形 38"/>
          <p:cNvSpPr/>
          <p:nvPr/>
        </p:nvSpPr>
        <p:spPr>
          <a:xfrm>
            <a:off x="2109755" y="4425797"/>
            <a:ext cx="806061" cy="22733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900" dirty="0">
                <a:solidFill>
                  <a:schemeClr val="tx1"/>
                </a:solidFill>
              </a:rPr>
              <a:t>はなし</a:t>
            </a:r>
            <a:endParaRPr kumimoji="1" lang="ja-JP" altLang="en-US" sz="900" dirty="0">
              <a:solidFill>
                <a:schemeClr val="tx1"/>
              </a:solidFill>
            </a:endParaRPr>
          </a:p>
        </p:txBody>
      </p:sp>
      <p:sp>
        <p:nvSpPr>
          <p:cNvPr id="42" name="正方形/長方形 41"/>
          <p:cNvSpPr/>
          <p:nvPr/>
        </p:nvSpPr>
        <p:spPr>
          <a:xfrm>
            <a:off x="773179" y="4509120"/>
            <a:ext cx="5599021" cy="35987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r>
              <a:rPr kumimoji="1" lang="ja-JP" altLang="en-US" sz="1400" b="1" dirty="0" smtClean="0">
                <a:solidFill>
                  <a:schemeClr val="tx1"/>
                </a:solidFill>
              </a:rPr>
              <a:t>ほかにも</a:t>
            </a:r>
            <a:r>
              <a:rPr lang="ja-JP" altLang="en-US" sz="1400" b="1" dirty="0" smtClean="0">
                <a:solidFill>
                  <a:schemeClr val="tx1"/>
                </a:solidFill>
                <a:latin typeface="+mn-ea"/>
              </a:rPr>
              <a:t>こんな人が</a:t>
            </a:r>
            <a:r>
              <a:rPr lang="ja-JP" altLang="en-US" sz="1400" b="1" dirty="0">
                <a:solidFill>
                  <a:schemeClr val="tx1"/>
                </a:solidFill>
                <a:latin typeface="+mn-ea"/>
              </a:rPr>
              <a:t>話</a:t>
            </a:r>
            <a:r>
              <a:rPr lang="ja-JP" altLang="en-US" sz="1400" b="1" dirty="0" smtClean="0">
                <a:solidFill>
                  <a:schemeClr val="tx1"/>
                </a:solidFill>
                <a:latin typeface="+mn-ea"/>
              </a:rPr>
              <a:t>を</a:t>
            </a:r>
            <a:r>
              <a:rPr lang="ja-JP" altLang="en-US" sz="1400" b="1" dirty="0">
                <a:solidFill>
                  <a:schemeClr val="tx1"/>
                </a:solidFill>
                <a:latin typeface="+mn-ea"/>
              </a:rPr>
              <a:t>聞いて</a:t>
            </a:r>
            <a:r>
              <a:rPr lang="ja-JP" altLang="en-US" sz="1400" b="1" dirty="0" smtClean="0">
                <a:solidFill>
                  <a:schemeClr val="tx1"/>
                </a:solidFill>
                <a:latin typeface="+mn-ea"/>
              </a:rPr>
              <a:t>くれたり、いっしょに考えてくれます。</a:t>
            </a:r>
            <a:endParaRPr lang="en-US" altLang="ja-JP" sz="1400" b="1" dirty="0" smtClean="0">
              <a:solidFill>
                <a:schemeClr val="tx1"/>
              </a:solidFill>
              <a:latin typeface="+mn-ea"/>
            </a:endParaRPr>
          </a:p>
          <a:p>
            <a:endParaRPr lang="en-US" altLang="ja-JP" sz="800" b="1" dirty="0" smtClean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43" name="正方形/長方形 42"/>
          <p:cNvSpPr/>
          <p:nvPr/>
        </p:nvSpPr>
        <p:spPr>
          <a:xfrm>
            <a:off x="4427984" y="4422249"/>
            <a:ext cx="806061" cy="21957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900" dirty="0">
                <a:solidFill>
                  <a:schemeClr val="tx1"/>
                </a:solidFill>
              </a:rPr>
              <a:t>かん</a:t>
            </a:r>
            <a:r>
              <a:rPr lang="ja-JP" altLang="en-US" sz="900" dirty="0" smtClean="0">
                <a:solidFill>
                  <a:schemeClr val="tx1"/>
                </a:solidFill>
              </a:rPr>
              <a:t>が</a:t>
            </a:r>
            <a:endParaRPr kumimoji="1" lang="ja-JP" altLang="en-US" sz="900" dirty="0">
              <a:solidFill>
                <a:schemeClr val="tx1"/>
              </a:solidFill>
            </a:endParaRPr>
          </a:p>
        </p:txBody>
      </p:sp>
      <p:sp>
        <p:nvSpPr>
          <p:cNvPr id="46" name="正方形/長方形 45"/>
          <p:cNvSpPr/>
          <p:nvPr/>
        </p:nvSpPr>
        <p:spPr>
          <a:xfrm>
            <a:off x="1786526" y="6529964"/>
            <a:ext cx="625234" cy="1585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900" dirty="0">
                <a:solidFill>
                  <a:schemeClr val="tx1"/>
                </a:solidFill>
              </a:rPr>
              <a:t>たんとう</a:t>
            </a:r>
            <a:endParaRPr kumimoji="1" lang="ja-JP" altLang="en-US" sz="900" dirty="0">
              <a:solidFill>
                <a:schemeClr val="tx1"/>
              </a:solidFill>
            </a:endParaRPr>
          </a:p>
        </p:txBody>
      </p:sp>
      <p:sp>
        <p:nvSpPr>
          <p:cNvPr id="47" name="正方形/長方形 46"/>
          <p:cNvSpPr/>
          <p:nvPr/>
        </p:nvSpPr>
        <p:spPr>
          <a:xfrm>
            <a:off x="2276128" y="6529964"/>
            <a:ext cx="1575792" cy="18741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900" dirty="0">
                <a:solidFill>
                  <a:schemeClr val="tx1"/>
                </a:solidFill>
              </a:rPr>
              <a:t>じどうそうだ</a:t>
            </a:r>
            <a:r>
              <a:rPr lang="ja-JP" altLang="en-US" sz="900" dirty="0" err="1">
                <a:solidFill>
                  <a:schemeClr val="tx1"/>
                </a:solidFill>
              </a:rPr>
              <a:t>んしょ</a:t>
            </a:r>
            <a:endParaRPr kumimoji="1" lang="ja-JP" altLang="en-US" sz="900" dirty="0">
              <a:solidFill>
                <a:schemeClr val="tx1"/>
              </a:solidFill>
            </a:endParaRPr>
          </a:p>
        </p:txBody>
      </p:sp>
      <p:sp>
        <p:nvSpPr>
          <p:cNvPr id="48" name="正方形/長方形 47"/>
          <p:cNvSpPr/>
          <p:nvPr/>
        </p:nvSpPr>
        <p:spPr>
          <a:xfrm>
            <a:off x="3923172" y="6558322"/>
            <a:ext cx="720080" cy="14401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900" dirty="0">
                <a:solidFill>
                  <a:schemeClr val="tx1"/>
                </a:solidFill>
              </a:rPr>
              <a:t>はな</a:t>
            </a:r>
            <a:endParaRPr kumimoji="1" lang="ja-JP" altLang="en-US" sz="900" dirty="0">
              <a:solidFill>
                <a:schemeClr val="tx1"/>
              </a:solidFill>
            </a:endParaRPr>
          </a:p>
        </p:txBody>
      </p:sp>
      <p:sp>
        <p:nvSpPr>
          <p:cNvPr id="49" name="正方形/長方形 48"/>
          <p:cNvSpPr/>
          <p:nvPr/>
        </p:nvSpPr>
        <p:spPr>
          <a:xfrm>
            <a:off x="1907704" y="4497805"/>
            <a:ext cx="458506" cy="10985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900" dirty="0">
                <a:solidFill>
                  <a:schemeClr val="tx1"/>
                </a:solidFill>
              </a:rPr>
              <a:t>ひと</a:t>
            </a:r>
            <a:endParaRPr kumimoji="1" lang="ja-JP" altLang="en-US" sz="900" dirty="0">
              <a:solidFill>
                <a:schemeClr val="tx1"/>
              </a:solidFill>
            </a:endParaRPr>
          </a:p>
        </p:txBody>
      </p:sp>
      <p:sp>
        <p:nvSpPr>
          <p:cNvPr id="50" name="正方形/長方形 49"/>
          <p:cNvSpPr/>
          <p:nvPr/>
        </p:nvSpPr>
        <p:spPr>
          <a:xfrm>
            <a:off x="562010" y="6630330"/>
            <a:ext cx="5728145" cy="261610"/>
          </a:xfrm>
          <a:prstGeom prst="rect">
            <a:avLst/>
          </a:prstGeom>
        </p:spPr>
        <p:txBody>
          <a:bodyPr wrap="square" bIns="0" anchor="t" anchorCtr="1">
            <a:spAutoFit/>
          </a:bodyPr>
          <a:lstStyle/>
          <a:p>
            <a:r>
              <a:rPr lang="en-US" altLang="ja-JP" sz="1400" dirty="0"/>
              <a:t>※</a:t>
            </a:r>
            <a:r>
              <a:rPr lang="ja-JP" altLang="en-US" sz="1400" dirty="0"/>
              <a:t>　あなたを担当する児童</a:t>
            </a:r>
            <a:r>
              <a:rPr lang="ja-JP" altLang="en-US" sz="1400" dirty="0" smtClean="0"/>
              <a:t>相談所の人に</a:t>
            </a:r>
            <a:r>
              <a:rPr lang="ja-JP" altLang="en-US" sz="1400" dirty="0"/>
              <a:t>お話し</a:t>
            </a:r>
            <a:r>
              <a:rPr lang="ja-JP" altLang="en-US" sz="1400" dirty="0" smtClean="0"/>
              <a:t>する</a:t>
            </a:r>
            <a:r>
              <a:rPr lang="ja-JP" altLang="en-US" sz="1400" dirty="0"/>
              <a:t>こともできます</a:t>
            </a:r>
          </a:p>
        </p:txBody>
      </p:sp>
      <p:sp>
        <p:nvSpPr>
          <p:cNvPr id="41" name="正方形/長方形 40"/>
          <p:cNvSpPr/>
          <p:nvPr/>
        </p:nvSpPr>
        <p:spPr>
          <a:xfrm>
            <a:off x="3923928" y="3520394"/>
            <a:ext cx="420700" cy="1966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900" dirty="0">
                <a:solidFill>
                  <a:schemeClr val="tx1"/>
                </a:solidFill>
              </a:rPr>
              <a:t>き</a:t>
            </a:r>
            <a:endParaRPr kumimoji="1" lang="ja-JP" altLang="en-US" sz="900" dirty="0">
              <a:solidFill>
                <a:schemeClr val="tx1"/>
              </a:solidFill>
            </a:endParaRPr>
          </a:p>
        </p:txBody>
      </p:sp>
      <p:sp>
        <p:nvSpPr>
          <p:cNvPr id="44" name="正方形/長方形 43"/>
          <p:cNvSpPr/>
          <p:nvPr/>
        </p:nvSpPr>
        <p:spPr>
          <a:xfrm>
            <a:off x="3419868" y="6551664"/>
            <a:ext cx="720080" cy="14401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900" dirty="0">
                <a:solidFill>
                  <a:schemeClr val="tx1"/>
                </a:solidFill>
              </a:rPr>
              <a:t>ひと</a:t>
            </a:r>
            <a:endParaRPr kumimoji="1" lang="ja-JP" altLang="en-US" sz="900" dirty="0">
              <a:solidFill>
                <a:schemeClr val="tx1"/>
              </a:solidFill>
            </a:endParaRPr>
          </a:p>
        </p:txBody>
      </p:sp>
      <p:sp>
        <p:nvSpPr>
          <p:cNvPr id="45" name="正方形/長方形 44"/>
          <p:cNvSpPr/>
          <p:nvPr/>
        </p:nvSpPr>
        <p:spPr>
          <a:xfrm>
            <a:off x="2627784" y="4456498"/>
            <a:ext cx="420700" cy="1966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900" dirty="0">
                <a:solidFill>
                  <a:schemeClr val="tx1"/>
                </a:solidFill>
              </a:rPr>
              <a:t>き</a:t>
            </a:r>
            <a:endParaRPr kumimoji="1" lang="ja-JP" altLang="en-US" sz="9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3469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​​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​​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1834</TotalTime>
  <Words>103</Words>
  <Application>Microsoft Office PowerPoint</Application>
  <PresentationFormat>画面に合わせる (4:3)</PresentationFormat>
  <Paragraphs>65</Paragraphs>
  <Slides>1</Slides>
  <Notes>1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2" baseType="lpstr">
      <vt:lpstr>Office ​​テーマ</vt:lpstr>
      <vt:lpstr>PowerPoint プレゼンテーション</vt:lpstr>
    </vt:vector>
  </TitlesOfParts>
  <Company>厚生労働省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プレゼンテーション</dc:title>
  <dc:creator>厚生労働省ネットワークシステム</dc:creator>
  <cp:lastModifiedBy>厚生労働省ネットワークシステム</cp:lastModifiedBy>
  <cp:revision>33</cp:revision>
  <cp:lastPrinted>2018-04-25T09:09:35Z</cp:lastPrinted>
  <dcterms:created xsi:type="dcterms:W3CDTF">2018-04-18T00:48:20Z</dcterms:created>
  <dcterms:modified xsi:type="dcterms:W3CDTF">2018-04-25T09:11:31Z</dcterms:modified>
</cp:coreProperties>
</file>