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&#65279;<?xml version="1.0" encoding="utf-8" standalone="yes"?>
<Relationships xmlns="http://schemas.openxmlformats.org/package/2006/relationships">
  <Relationship Id="rId2" Type="http://schemas.openxmlformats.org/package/2006/relationships/metadata/thumbnail" Target="docProps/thumbnail.jpeg" />
  <Relationship Id="rId1" Type="http://schemas.openxmlformats.org/officeDocument/2006/relationships/officeDocument" Target="ppt/presentation.xml" />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3" r:id="rId1"/>
    <p:sldMasterId id="2147483745" r:id="rId2"/>
    <p:sldMasterId id="2147483757" r:id="rId3"/>
  </p:sldMasterIdLst>
  <p:notesMasterIdLst>
    <p:notesMasterId r:id="rId6"/>
  </p:notesMasterIdLst>
  <p:handoutMasterIdLst>
    <p:handoutMasterId r:id="rId7"/>
  </p:handoutMasterIdLst>
  <p:sldIdLst>
    <p:sldId id="910" r:id="rId4"/>
    <p:sldId id="911" r:id="rId5"/>
  </p:sldIdLst>
  <p:sldSz cx="9906000" cy="6858000" type="A4"/>
  <p:notesSz cx="6735763" cy="9866313"/>
  <p:defaultTextStyle>
    <a:defPPr>
      <a:defRPr lang="ja-JP"/>
    </a:defPPr>
    <a:lvl1pPr algn="l" rtl="0" fontAlgn="base">
      <a:spcBef>
        <a:spcPct val="0"/>
      </a:spcBef>
      <a:spcAft>
        <a:spcPct val="0"/>
      </a:spcAft>
      <a:defRPr kumimoji="1" kern="1200">
        <a:solidFill>
          <a:schemeClr val="tx1"/>
        </a:solidFill>
        <a:latin typeface="Arial" charset="0"/>
        <a:ea typeface="ＭＳ Ｐゴシック" pitchFamily="50"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pitchFamily="50"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pitchFamily="50"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pitchFamily="50"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pitchFamily="50" charset="-128"/>
        <a:cs typeface="+mn-cs"/>
      </a:defRPr>
    </a:lvl5pPr>
    <a:lvl6pPr marL="2286000" algn="l" defTabSz="914400" rtl="0" eaLnBrk="1" latinLnBrk="0" hangingPunct="1">
      <a:defRPr kumimoji="1" kern="1200">
        <a:solidFill>
          <a:schemeClr val="tx1"/>
        </a:solidFill>
        <a:latin typeface="Arial" charset="0"/>
        <a:ea typeface="ＭＳ Ｐゴシック" pitchFamily="50" charset="-128"/>
        <a:cs typeface="+mn-cs"/>
      </a:defRPr>
    </a:lvl6pPr>
    <a:lvl7pPr marL="2743200" algn="l" defTabSz="914400" rtl="0" eaLnBrk="1" latinLnBrk="0" hangingPunct="1">
      <a:defRPr kumimoji="1" kern="1200">
        <a:solidFill>
          <a:schemeClr val="tx1"/>
        </a:solidFill>
        <a:latin typeface="Arial" charset="0"/>
        <a:ea typeface="ＭＳ Ｐゴシック" pitchFamily="50" charset="-128"/>
        <a:cs typeface="+mn-cs"/>
      </a:defRPr>
    </a:lvl7pPr>
    <a:lvl8pPr marL="3200400" algn="l" defTabSz="914400" rtl="0" eaLnBrk="1" latinLnBrk="0" hangingPunct="1">
      <a:defRPr kumimoji="1" kern="1200">
        <a:solidFill>
          <a:schemeClr val="tx1"/>
        </a:solidFill>
        <a:latin typeface="Arial" charset="0"/>
        <a:ea typeface="ＭＳ Ｐゴシック" pitchFamily="50" charset="-128"/>
        <a:cs typeface="+mn-cs"/>
      </a:defRPr>
    </a:lvl8pPr>
    <a:lvl9pPr marL="3657600" algn="l" defTabSz="914400" rtl="0" eaLnBrk="1" latinLnBrk="0" hangingPunct="1">
      <a:defRPr kumimoji="1" kern="1200">
        <a:solidFill>
          <a:schemeClr val="tx1"/>
        </a:solidFill>
        <a:latin typeface="Arial" charset="0"/>
        <a:ea typeface="ＭＳ Ｐゴシック" pitchFamily="50" charset="-128"/>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gotou" initials="m"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0000"/>
    <a:srgbClr val="FFCCFF"/>
    <a:srgbClr val="FFCCCC"/>
    <a:srgbClr val="6666FF"/>
    <a:srgbClr val="333399"/>
    <a:srgbClr val="FF33CC"/>
    <a:srgbClr val="5B9BD5"/>
    <a:srgbClr val="0000FF"/>
    <a:srgbClr val="008000"/>
    <a:srgbClr val="EAEF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間スタイル 2 - アクセント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中間スタイル 2 - アクセント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2833802-FEF1-4C79-8D5D-14CF1EAF98D9}" styleName="淡色スタイル 2 - アクセント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E8B1032C-EA38-4F05-BA0D-38AFFFC7BED3}" styleName="淡色スタイル 3 - アクセント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5940675A-B579-460E-94D1-54222C63F5DA}" styleName="スタイルなし、表のグリッド線あり">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D083AE6-46FA-4A59-8FB0-9F97EB10719F}" styleName="淡色スタイル 3 - アクセント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BC89EF96-8CEA-46FF-86C4-4CE0E7609802}" styleName="淡色スタイル 3 - アクセント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7DF18680-E054-41AD-8BC1-D1AEF772440D}" styleName="中間スタイル 2 - アクセント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スタイルなし、表のグリッド線なし">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テーマ スタイル 1 - アクセント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675" autoAdjust="0"/>
    <p:restoredTop sz="94280" autoAdjust="0"/>
  </p:normalViewPr>
  <p:slideViewPr>
    <p:cSldViewPr>
      <p:cViewPr varScale="1">
        <p:scale>
          <a:sx n="113" d="100"/>
          <a:sy n="113" d="100"/>
        </p:scale>
        <p:origin x="1488" y="96"/>
      </p:cViewPr>
      <p:guideLst>
        <p:guide orient="horz" pos="2160"/>
        <p:guide pos="31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&#65279;<?xml version="1.0" encoding="utf-8" standalone="yes"?>
<Relationships xmlns="http://schemas.openxmlformats.org/package/2006/relationships">
  <Relationship Id="rId8" Type="http://schemas.openxmlformats.org/officeDocument/2006/relationships/commentAuthors" Target="commentAuthors.xml" />
  <Relationship Id="rId3" Type="http://schemas.openxmlformats.org/officeDocument/2006/relationships/slideMaster" Target="slideMasters/slideMaster3.xml" />
  <Relationship Id="rId7" Type="http://schemas.openxmlformats.org/officeDocument/2006/relationships/handoutMaster" Target="handoutMasters/handoutMaster1.xml" />
  <Relationship Id="rId12" Type="http://schemas.openxmlformats.org/officeDocument/2006/relationships/tableStyles" Target="tableStyles.xml" />
  <Relationship Id="rId2" Type="http://schemas.openxmlformats.org/officeDocument/2006/relationships/slideMaster" Target="slideMasters/slideMaster2.xml" />
  <Relationship Id="rId1" Type="http://schemas.openxmlformats.org/officeDocument/2006/relationships/slideMaster" Target="slideMasters/slideMaster1.xml" />
  <Relationship Id="rId6" Type="http://schemas.openxmlformats.org/officeDocument/2006/relationships/notesMaster" Target="notesMasters/notesMaster1.xml" />
  <Relationship Id="rId11" Type="http://schemas.openxmlformats.org/officeDocument/2006/relationships/theme" Target="theme/theme1.xml" />
  <Relationship Id="rId5" Type="http://schemas.openxmlformats.org/officeDocument/2006/relationships/slide" Target="slides/slide2.xml" />
  <Relationship Id="rId10" Type="http://schemas.openxmlformats.org/officeDocument/2006/relationships/viewProps" Target="viewProps.xml" />
  <Relationship Id="rId4" Type="http://schemas.openxmlformats.org/officeDocument/2006/relationships/slide" Target="slides/slide1.xml" />
  <Relationship Id="rId9" Type="http://schemas.openxmlformats.org/officeDocument/2006/relationships/presProps" Target="presProps.xml" />
</Relationships>
</file>

<file path=ppt/handoutMasters/_rels/handoutMaster1.xml.rels>&#65279;<?xml version="1.0" encoding="utf-8" standalone="yes"?>
<Relationships xmlns="http://schemas.openxmlformats.org/package/2006/relationships">
  <Relationship Id="rId1" Type="http://schemas.openxmlformats.org/officeDocument/2006/relationships/theme" Target="../theme/theme5.xml" />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19413" cy="4953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sz="quarter" idx="1"/>
          </p:nvPr>
        </p:nvSpPr>
        <p:spPr>
          <a:xfrm>
            <a:off x="3814763" y="0"/>
            <a:ext cx="2919412" cy="495300"/>
          </a:xfrm>
          <a:prstGeom prst="rect">
            <a:avLst/>
          </a:prstGeom>
        </p:spPr>
        <p:txBody>
          <a:bodyPr vert="horz" lIns="91440" tIns="45720" rIns="91440" bIns="45720" rtlCol="0"/>
          <a:lstStyle>
            <a:lvl1pPr algn="r">
              <a:defRPr sz="1200"/>
            </a:lvl1pPr>
          </a:lstStyle>
          <a:p>
            <a:fld id="{EF17FA3D-42A8-4D6A-A1D0-C4686F78127A}" type="datetimeFigureOut">
              <a:rPr kumimoji="1" lang="ja-JP" altLang="en-US" smtClean="0"/>
              <a:t>2020/9/3</a:t>
            </a:fld>
            <a:endParaRPr kumimoji="1" lang="ja-JP" altLang="en-US"/>
          </a:p>
        </p:txBody>
      </p:sp>
      <p:sp>
        <p:nvSpPr>
          <p:cNvPr id="4" name="フッター プレースホルダー 3"/>
          <p:cNvSpPr>
            <a:spLocks noGrp="1"/>
          </p:cNvSpPr>
          <p:nvPr>
            <p:ph type="ftr" sz="quarter" idx="2"/>
          </p:nvPr>
        </p:nvSpPr>
        <p:spPr>
          <a:xfrm>
            <a:off x="0" y="9371013"/>
            <a:ext cx="2919413" cy="495300"/>
          </a:xfrm>
          <a:prstGeom prst="rect">
            <a:avLst/>
          </a:prstGeom>
        </p:spPr>
        <p:txBody>
          <a:bodyPr vert="horz" lIns="91440" tIns="45720" rIns="91440" bIns="45720" rtlCol="0" anchor="b"/>
          <a:lstStyle>
            <a:lvl1pPr algn="l">
              <a:defRPr sz="1200"/>
            </a:lvl1pPr>
          </a:lstStyle>
          <a:p>
            <a:endParaRPr kumimoji="1" lang="ja-JP" altLang="en-US"/>
          </a:p>
        </p:txBody>
      </p:sp>
      <p:sp>
        <p:nvSpPr>
          <p:cNvPr id="5" name="スライド番号プレースホルダー 4"/>
          <p:cNvSpPr>
            <a:spLocks noGrp="1"/>
          </p:cNvSpPr>
          <p:nvPr>
            <p:ph type="sldNum" sz="quarter" idx="3"/>
          </p:nvPr>
        </p:nvSpPr>
        <p:spPr>
          <a:xfrm>
            <a:off x="3814763" y="9371013"/>
            <a:ext cx="2919412" cy="495300"/>
          </a:xfrm>
          <a:prstGeom prst="rect">
            <a:avLst/>
          </a:prstGeom>
        </p:spPr>
        <p:txBody>
          <a:bodyPr vert="horz" lIns="91440" tIns="45720" rIns="91440" bIns="45720" rtlCol="0" anchor="b"/>
          <a:lstStyle>
            <a:lvl1pPr algn="r">
              <a:defRPr sz="1200"/>
            </a:lvl1pPr>
          </a:lstStyle>
          <a:p>
            <a:fld id="{E4A2EDAE-72EA-4B7E-8CCB-F21EA3ABE9B4}" type="slidenum">
              <a:rPr kumimoji="1" lang="ja-JP" altLang="en-US" smtClean="0"/>
              <a:t>‹#›</a:t>
            </a:fld>
            <a:endParaRPr kumimoji="1" lang="ja-JP" altLang="en-US"/>
          </a:p>
        </p:txBody>
      </p:sp>
    </p:spTree>
    <p:extLst>
      <p:ext uri="{BB962C8B-B14F-4D97-AF65-F5344CB8AC3E}">
        <p14:creationId xmlns:p14="http://schemas.microsoft.com/office/powerpoint/2010/main" val="1864841258"/>
      </p:ext>
    </p:extLst>
  </p:cSld>
  <p:clrMap bg1="lt1" tx1="dk1" bg2="lt2" tx2="dk2" accent1="accent1" accent2="accent2" accent3="accent3" accent4="accent4" accent5="accent5" accent6="accent6" hlink="hlink" folHlink="folHlink"/>
  <p:hf hdr="0" ftr="0" dt="0"/>
</p:handoutMaster>
</file>

<file path=ppt/notesMasters/_rels/notesMaster1.xml.rels>&#65279;<?xml version="1.0" encoding="utf-8" standalone="yes"?>
<Relationships xmlns="http://schemas.openxmlformats.org/package/2006/relationships">
  <Relationship Id="rId1" Type="http://schemas.openxmlformats.org/officeDocument/2006/relationships/theme" Target="../theme/theme4.xml" />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11" y="12"/>
            <a:ext cx="2919413" cy="493713"/>
          </a:xfrm>
          <a:prstGeom prst="rect">
            <a:avLst/>
          </a:prstGeom>
          <a:noFill/>
          <a:ln>
            <a:noFill/>
          </a:ln>
          <a:effectLst/>
        </p:spPr>
        <p:txBody>
          <a:bodyPr vert="horz" wrap="square" lIns="91346" tIns="45671" rIns="91346" bIns="45671" numCol="1" anchor="t" anchorCtr="0" compatLnSpc="1">
            <a:prstTxWarp prst="textNoShape">
              <a:avLst/>
            </a:prstTxWarp>
          </a:bodyPr>
          <a:lstStyle>
            <a:lvl1pPr>
              <a:defRPr sz="1200">
                <a:latin typeface="Arial" charset="0"/>
              </a:defRPr>
            </a:lvl1pPr>
          </a:lstStyle>
          <a:p>
            <a:pPr>
              <a:defRPr/>
            </a:pPr>
            <a:endParaRPr lang="en-US" altLang="ja-JP"/>
          </a:p>
        </p:txBody>
      </p:sp>
      <p:sp>
        <p:nvSpPr>
          <p:cNvPr id="5123" name="Rectangle 3"/>
          <p:cNvSpPr>
            <a:spLocks noGrp="1" noChangeArrowheads="1"/>
          </p:cNvSpPr>
          <p:nvPr>
            <p:ph type="dt" idx="1"/>
          </p:nvPr>
        </p:nvSpPr>
        <p:spPr bwMode="auto">
          <a:xfrm>
            <a:off x="3814763" y="12"/>
            <a:ext cx="2919412" cy="493713"/>
          </a:xfrm>
          <a:prstGeom prst="rect">
            <a:avLst/>
          </a:prstGeom>
          <a:noFill/>
          <a:ln>
            <a:noFill/>
          </a:ln>
          <a:effectLst/>
        </p:spPr>
        <p:txBody>
          <a:bodyPr vert="horz" wrap="square" lIns="91346" tIns="45671" rIns="91346" bIns="45671" numCol="1" anchor="t" anchorCtr="0" compatLnSpc="1">
            <a:prstTxWarp prst="textNoShape">
              <a:avLst/>
            </a:prstTxWarp>
          </a:bodyPr>
          <a:lstStyle>
            <a:lvl1pPr algn="r">
              <a:defRPr sz="1200">
                <a:latin typeface="Arial" charset="0"/>
              </a:defRPr>
            </a:lvl1pPr>
          </a:lstStyle>
          <a:p>
            <a:pPr>
              <a:defRPr/>
            </a:pPr>
            <a:endParaRPr lang="en-US" altLang="ja-JP"/>
          </a:p>
        </p:txBody>
      </p:sp>
      <p:sp>
        <p:nvSpPr>
          <p:cNvPr id="83972" name="Rectangle 4"/>
          <p:cNvSpPr>
            <a:spLocks noGrp="1" noRot="1" noChangeAspect="1" noChangeArrowheads="1" noTextEdit="1"/>
          </p:cNvSpPr>
          <p:nvPr>
            <p:ph type="sldImg" idx="2"/>
          </p:nvPr>
        </p:nvSpPr>
        <p:spPr bwMode="auto">
          <a:xfrm>
            <a:off x="693738" y="739775"/>
            <a:ext cx="5346700" cy="37020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p:cNvSpPr>
            <a:spLocks noGrp="1" noChangeArrowheads="1"/>
          </p:cNvSpPr>
          <p:nvPr>
            <p:ph type="body" sz="quarter" idx="3"/>
          </p:nvPr>
        </p:nvSpPr>
        <p:spPr bwMode="auto">
          <a:xfrm>
            <a:off x="673108" y="4686300"/>
            <a:ext cx="5389563" cy="4440238"/>
          </a:xfrm>
          <a:prstGeom prst="rect">
            <a:avLst/>
          </a:prstGeom>
          <a:noFill/>
          <a:ln>
            <a:noFill/>
          </a:ln>
          <a:effectLst/>
        </p:spPr>
        <p:txBody>
          <a:bodyPr vert="horz" wrap="square" lIns="91346" tIns="45671" rIns="91346" bIns="45671" numCol="1" anchor="t" anchorCtr="0" compatLnSpc="1">
            <a:prstTxWarp prst="textNoShape">
              <a:avLst/>
            </a:prstTxWarp>
          </a:bodyPr>
          <a:lstStyle/>
          <a:p>
            <a:pPr lvl="0"/>
            <a:r>
              <a:rPr lang="ja-JP" altLang="en-US" noProof="0"/>
              <a:t>マスタ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a:p>
            <a:pPr lvl="3"/>
            <a:r>
              <a:rPr lang="ja-JP" altLang="en-US" noProof="0"/>
              <a:t>第 </a:t>
            </a:r>
            <a:r>
              <a:rPr lang="en-US" altLang="ja-JP" noProof="0"/>
              <a:t>4 </a:t>
            </a:r>
            <a:r>
              <a:rPr lang="ja-JP" altLang="en-US" noProof="0"/>
              <a:t>レベル</a:t>
            </a:r>
          </a:p>
          <a:p>
            <a:pPr lvl="4"/>
            <a:r>
              <a:rPr lang="ja-JP" altLang="en-US" noProof="0"/>
              <a:t>第 </a:t>
            </a:r>
            <a:r>
              <a:rPr lang="en-US" altLang="ja-JP" noProof="0"/>
              <a:t>5 </a:t>
            </a:r>
            <a:r>
              <a:rPr lang="ja-JP" altLang="en-US" noProof="0"/>
              <a:t>レベル</a:t>
            </a:r>
          </a:p>
        </p:txBody>
      </p:sp>
      <p:sp>
        <p:nvSpPr>
          <p:cNvPr id="5126" name="Rectangle 6"/>
          <p:cNvSpPr>
            <a:spLocks noGrp="1" noChangeArrowheads="1"/>
          </p:cNvSpPr>
          <p:nvPr>
            <p:ph type="ftr" sz="quarter" idx="4"/>
          </p:nvPr>
        </p:nvSpPr>
        <p:spPr bwMode="auto">
          <a:xfrm>
            <a:off x="11" y="9371013"/>
            <a:ext cx="2919413" cy="493712"/>
          </a:xfrm>
          <a:prstGeom prst="rect">
            <a:avLst/>
          </a:prstGeom>
          <a:noFill/>
          <a:ln>
            <a:noFill/>
          </a:ln>
          <a:effectLst/>
        </p:spPr>
        <p:txBody>
          <a:bodyPr vert="horz" wrap="square" lIns="91346" tIns="45671" rIns="91346" bIns="45671" numCol="1" anchor="b" anchorCtr="0" compatLnSpc="1">
            <a:prstTxWarp prst="textNoShape">
              <a:avLst/>
            </a:prstTxWarp>
          </a:bodyPr>
          <a:lstStyle>
            <a:lvl1pPr>
              <a:defRPr sz="1200">
                <a:latin typeface="Arial" charset="0"/>
              </a:defRPr>
            </a:lvl1pPr>
          </a:lstStyle>
          <a:p>
            <a:pPr>
              <a:defRPr/>
            </a:pPr>
            <a:endParaRPr lang="en-US" altLang="ja-JP"/>
          </a:p>
        </p:txBody>
      </p:sp>
      <p:sp>
        <p:nvSpPr>
          <p:cNvPr id="5127" name="Rectangle 7"/>
          <p:cNvSpPr>
            <a:spLocks noGrp="1" noChangeArrowheads="1"/>
          </p:cNvSpPr>
          <p:nvPr>
            <p:ph type="sldNum" sz="quarter" idx="5"/>
          </p:nvPr>
        </p:nvSpPr>
        <p:spPr bwMode="auto">
          <a:xfrm>
            <a:off x="3814763" y="9371013"/>
            <a:ext cx="2919412" cy="493712"/>
          </a:xfrm>
          <a:prstGeom prst="rect">
            <a:avLst/>
          </a:prstGeom>
          <a:noFill/>
          <a:ln>
            <a:noFill/>
          </a:ln>
          <a:effectLst/>
        </p:spPr>
        <p:txBody>
          <a:bodyPr vert="horz" wrap="square" lIns="91346" tIns="45671" rIns="91346" bIns="45671" numCol="1" anchor="b" anchorCtr="0" compatLnSpc="1">
            <a:prstTxWarp prst="textNoShape">
              <a:avLst/>
            </a:prstTxWarp>
          </a:bodyPr>
          <a:lstStyle>
            <a:lvl1pPr algn="r">
              <a:defRPr sz="1200">
                <a:latin typeface="Arial" charset="0"/>
              </a:defRPr>
            </a:lvl1pPr>
          </a:lstStyle>
          <a:p>
            <a:pPr>
              <a:defRPr/>
            </a:pPr>
            <a:fld id="{78939604-CFDE-44C7-B008-81660BCAF5F1}" type="slidenum">
              <a:rPr lang="en-US" altLang="ja-JP"/>
              <a:pPr>
                <a:defRPr/>
              </a:pPr>
              <a:t>‹#›</a:t>
            </a:fld>
            <a:endParaRPr lang="en-US" altLang="ja-JP"/>
          </a:p>
        </p:txBody>
      </p:sp>
    </p:spTree>
    <p:extLst>
      <p:ext uri="{BB962C8B-B14F-4D97-AF65-F5344CB8AC3E}">
        <p14:creationId xmlns:p14="http://schemas.microsoft.com/office/powerpoint/2010/main" val="280241028"/>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1pPr>
    <a:lvl2pPr marL="457200"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2pPr>
    <a:lvl3pPr marL="914400"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3pPr>
    <a:lvl4pPr marL="1371600"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4pPr>
    <a:lvl5pPr marL="1828800"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&#65279;<?xml version="1.0" encoding="utf-8" standalone="yes"?>
<Relationships xmlns="http://schemas.openxmlformats.org/package/2006/relationships">
  <Relationship Id="rId2" Type="http://schemas.openxmlformats.org/officeDocument/2006/relationships/slide" Target="../slides/slide1.xml" />
  <Relationship Id="rId1" Type="http://schemas.openxmlformats.org/officeDocument/2006/relationships/notesMaster" Target="../notesMasters/notesMaster1.xml" />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pPr>
              <a:defRPr/>
            </a:pPr>
            <a:fld id="{78939604-CFDE-44C7-B008-81660BCAF5F1}" type="slidenum">
              <a:rPr lang="en-US" altLang="ja-JP" smtClean="0"/>
              <a:pPr>
                <a:defRPr/>
              </a:pPr>
              <a:t>1</a:t>
            </a:fld>
            <a:endParaRPr lang="en-US" altLang="ja-JP"/>
          </a:p>
        </p:txBody>
      </p:sp>
    </p:spTree>
    <p:extLst>
      <p:ext uri="{BB962C8B-B14F-4D97-AF65-F5344CB8AC3E}">
        <p14:creationId xmlns:p14="http://schemas.microsoft.com/office/powerpoint/2010/main" val="3839607758"/>
      </p:ext>
    </p:extLst>
  </p:cSld>
  <p:clrMapOvr>
    <a:masterClrMapping/>
  </p:clrMapOvr>
</p:notes>
</file>

<file path=ppt/slideLayouts/_rels/slideLayout1.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2.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3.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4.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5.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6.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7.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8.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9.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10.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11.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12.xml.rels>&#65279;<?xml version="1.0" encoding="utf-8" standalone="yes"?>
<Relationships xmlns="http://schemas.openxmlformats.org/package/2006/relationships">
  <Relationship Id="rId1" Type="http://schemas.openxmlformats.org/officeDocument/2006/relationships/slideMaster" Target="../slideMasters/slideMaster2.xml" />
</Relationships>
</file>

<file path=ppt/slideLayouts/_rels/slideLayout13.xml.rels>&#65279;<?xml version="1.0" encoding="utf-8" standalone="yes"?>
<Relationships xmlns="http://schemas.openxmlformats.org/package/2006/relationships">
  <Relationship Id="rId1" Type="http://schemas.openxmlformats.org/officeDocument/2006/relationships/slideMaster" Target="../slideMasters/slideMaster2.xml" />
</Relationships>
</file>

<file path=ppt/slideLayouts/_rels/slideLayout14.xml.rels>&#65279;<?xml version="1.0" encoding="utf-8" standalone="yes"?>
<Relationships xmlns="http://schemas.openxmlformats.org/package/2006/relationships">
  <Relationship Id="rId1" Type="http://schemas.openxmlformats.org/officeDocument/2006/relationships/slideMaster" Target="../slideMasters/slideMaster2.xml" />
</Relationships>
</file>

<file path=ppt/slideLayouts/_rels/slideLayout15.xml.rels>&#65279;<?xml version="1.0" encoding="utf-8" standalone="yes"?>
<Relationships xmlns="http://schemas.openxmlformats.org/package/2006/relationships">
  <Relationship Id="rId1" Type="http://schemas.openxmlformats.org/officeDocument/2006/relationships/slideMaster" Target="../slideMasters/slideMaster2.xml" />
</Relationships>
</file>

<file path=ppt/slideLayouts/_rels/slideLayout16.xml.rels>&#65279;<?xml version="1.0" encoding="utf-8" standalone="yes"?>
<Relationships xmlns="http://schemas.openxmlformats.org/package/2006/relationships">
  <Relationship Id="rId1" Type="http://schemas.openxmlformats.org/officeDocument/2006/relationships/slideMaster" Target="../slideMasters/slideMaster2.xml" />
</Relationships>
</file>

<file path=ppt/slideLayouts/_rels/slideLayout17.xml.rels>&#65279;<?xml version="1.0" encoding="utf-8" standalone="yes"?>
<Relationships xmlns="http://schemas.openxmlformats.org/package/2006/relationships">
  <Relationship Id="rId1" Type="http://schemas.openxmlformats.org/officeDocument/2006/relationships/slideMaster" Target="../slideMasters/slideMaster2.xml" />
</Relationships>
</file>

<file path=ppt/slideLayouts/_rels/slideLayout18.xml.rels>&#65279;<?xml version="1.0" encoding="utf-8" standalone="yes"?>
<Relationships xmlns="http://schemas.openxmlformats.org/package/2006/relationships">
  <Relationship Id="rId1" Type="http://schemas.openxmlformats.org/officeDocument/2006/relationships/slideMaster" Target="../slideMasters/slideMaster2.xml" />
</Relationships>
</file>

<file path=ppt/slideLayouts/_rels/slideLayout19.xml.rels>&#65279;<?xml version="1.0" encoding="utf-8" standalone="yes"?>
<Relationships xmlns="http://schemas.openxmlformats.org/package/2006/relationships">
  <Relationship Id="rId1" Type="http://schemas.openxmlformats.org/officeDocument/2006/relationships/slideMaster" Target="../slideMasters/slideMaster2.xml" />
</Relationships>
</file>

<file path=ppt/slideLayouts/_rels/slideLayout20.xml.rels>&#65279;<?xml version="1.0" encoding="utf-8" standalone="yes"?>
<Relationships xmlns="http://schemas.openxmlformats.org/package/2006/relationships">
  <Relationship Id="rId1" Type="http://schemas.openxmlformats.org/officeDocument/2006/relationships/slideMaster" Target="../slideMasters/slideMaster2.xml" />
</Relationships>
</file>

<file path=ppt/slideLayouts/_rels/slideLayout21.xml.rels>&#65279;<?xml version="1.0" encoding="utf-8" standalone="yes"?>
<Relationships xmlns="http://schemas.openxmlformats.org/package/2006/relationships">
  <Relationship Id="rId1" Type="http://schemas.openxmlformats.org/officeDocument/2006/relationships/slideMaster" Target="../slideMasters/slideMaster2.xml" />
</Relationships>
</file>

<file path=ppt/slideLayouts/_rels/slideLayout22.xml.rels>&#65279;<?xml version="1.0" encoding="utf-8" standalone="yes"?>
<Relationships xmlns="http://schemas.openxmlformats.org/package/2006/relationships">
  <Relationship Id="rId1" Type="http://schemas.openxmlformats.org/officeDocument/2006/relationships/slideMaster" Target="../slideMasters/slideMaster2.xml" />
</Relationships>
</file>

<file path=ppt/slideLayouts/_rels/slideLayout23.xml.rels>&#65279;<?xml version="1.0" encoding="utf-8" standalone="yes"?>
<Relationships xmlns="http://schemas.openxmlformats.org/package/2006/relationships">
  <Relationship Id="rId1" Type="http://schemas.openxmlformats.org/officeDocument/2006/relationships/slideMaster" Target="../slideMasters/slideMaster3.xml" />
</Relationships>
</file>

<file path=ppt/slideLayouts/_rels/slideLayout24.xml.rels>&#65279;<?xml version="1.0" encoding="utf-8" standalone="yes"?>
<Relationships xmlns="http://schemas.openxmlformats.org/package/2006/relationships">
  <Relationship Id="rId1" Type="http://schemas.openxmlformats.org/officeDocument/2006/relationships/slideMaster" Target="../slideMasters/slideMaster3.xml" />
</Relationships>
</file>

<file path=ppt/slideLayouts/_rels/slideLayout25.xml.rels>&#65279;<?xml version="1.0" encoding="utf-8" standalone="yes"?>
<Relationships xmlns="http://schemas.openxmlformats.org/package/2006/relationships">
  <Relationship Id="rId1" Type="http://schemas.openxmlformats.org/officeDocument/2006/relationships/slideMaster" Target="../slideMasters/slideMaster3.xml" />
</Relationships>
</file>

<file path=ppt/slideLayouts/_rels/slideLayout26.xml.rels>&#65279;<?xml version="1.0" encoding="utf-8" standalone="yes"?>
<Relationships xmlns="http://schemas.openxmlformats.org/package/2006/relationships">
  <Relationship Id="rId1" Type="http://schemas.openxmlformats.org/officeDocument/2006/relationships/slideMaster" Target="../slideMasters/slideMaster3.xml" />
</Relationships>
</file>

<file path=ppt/slideLayouts/_rels/slideLayout27.xml.rels>&#65279;<?xml version="1.0" encoding="utf-8" standalone="yes"?>
<Relationships xmlns="http://schemas.openxmlformats.org/package/2006/relationships">
  <Relationship Id="rId1" Type="http://schemas.openxmlformats.org/officeDocument/2006/relationships/slideMaster" Target="../slideMasters/slideMaster3.xml" />
</Relationships>
</file>

<file path=ppt/slideLayouts/_rels/slideLayout28.xml.rels>&#65279;<?xml version="1.0" encoding="utf-8" standalone="yes"?>
<Relationships xmlns="http://schemas.openxmlformats.org/package/2006/relationships">
  <Relationship Id="rId1" Type="http://schemas.openxmlformats.org/officeDocument/2006/relationships/slideMaster" Target="../slideMasters/slideMaster3.xml" />
</Relationships>
</file>

<file path=ppt/slideLayouts/_rels/slideLayout29.xml.rels>&#65279;<?xml version="1.0" encoding="utf-8" standalone="yes"?>
<Relationships xmlns="http://schemas.openxmlformats.org/package/2006/relationships">
  <Relationship Id="rId1" Type="http://schemas.openxmlformats.org/officeDocument/2006/relationships/slideMaster" Target="../slideMasters/slideMaster3.xml" />
</Relationships>
</file>

<file path=ppt/slideLayouts/_rels/slideLayout30.xml.rels>&#65279;<?xml version="1.0" encoding="utf-8" standalone="yes"?>
<Relationships xmlns="http://schemas.openxmlformats.org/package/2006/relationships">
  <Relationship Id="rId1" Type="http://schemas.openxmlformats.org/officeDocument/2006/relationships/slideMaster" Target="../slideMasters/slideMaster3.xml" />
</Relationships>
</file>

<file path=ppt/slideLayouts/_rels/slideLayout31.xml.rels>&#65279;<?xml version="1.0" encoding="utf-8" standalone="yes"?>
<Relationships xmlns="http://schemas.openxmlformats.org/package/2006/relationships">
  <Relationship Id="rId1" Type="http://schemas.openxmlformats.org/officeDocument/2006/relationships/slideMaster" Target="../slideMasters/slideMaster3.xml" />
</Relationships>
</file>

<file path=ppt/slideLayouts/_rels/slideLayout32.xml.rels>&#65279;<?xml version="1.0" encoding="utf-8" standalone="yes"?>
<Relationships xmlns="http://schemas.openxmlformats.org/package/2006/relationships">
  <Relationship Id="rId1" Type="http://schemas.openxmlformats.org/officeDocument/2006/relationships/slideMaster" Target="../slideMasters/slideMaster3.xml" />
</Relationships>
</file>

<file path=ppt/slideLayouts/_rels/slideLayout33.xml.rels>&#65279;<?xml version="1.0" encoding="utf-8" standalone="yes"?>
<Relationships xmlns="http://schemas.openxmlformats.org/package/2006/relationships">
  <Relationship Id="rId1" Type="http://schemas.openxmlformats.org/officeDocument/2006/relationships/slideMaster" Target="../slideMasters/slideMaster3.xml" />
</Relationships>
</file>

<file path=ppt/slideLayouts/_rels/slideLayout34.xml.rels>&#65279;<?xml version="1.0" encoding="utf-8" standalone="yes"?>
<Relationships xmlns="http://schemas.openxmlformats.org/package/2006/relationships">
  <Relationship Id="rId1" Type="http://schemas.openxmlformats.org/officeDocument/2006/relationships/slideMaster" Target="../slideMasters/slideMaster3.xml" />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742950" y="2130434"/>
            <a:ext cx="8420100" cy="1470025"/>
          </a:xfrm>
        </p:spPr>
        <p:txBody>
          <a:bodyPr/>
          <a:lstStyle/>
          <a:p>
            <a:r>
              <a:rPr kumimoji="1" lang="ja-JP" altLang="en-US"/>
              <a:t>マスター タイトルの書式設定</a:t>
            </a:r>
          </a:p>
        </p:txBody>
      </p:sp>
      <p:sp>
        <p:nvSpPr>
          <p:cNvPr id="3" name="サブタイトル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a:t>マスター サブタイトルの書式設定</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83F37405-E102-44A9-8F5A-16081BA141C3}" type="slidenum">
              <a:rPr kumimoji="1" lang="ja-JP" altLang="en-US" smtClean="0"/>
              <a:pPr/>
              <a:t>‹#›</a:t>
            </a:fld>
            <a:endParaRPr kumimoji="1" lang="ja-JP" altLang="en-US"/>
          </a:p>
        </p:txBody>
      </p:sp>
    </p:spTree>
    <p:extLst>
      <p:ext uri="{BB962C8B-B14F-4D97-AF65-F5344CB8AC3E}">
        <p14:creationId xmlns:p14="http://schemas.microsoft.com/office/powerpoint/2010/main" val="3364400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idx="1"/>
          </p:nvPr>
        </p:nvSpPr>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83F37405-E102-44A9-8F5A-16081BA141C3}" type="slidenum">
              <a:rPr kumimoji="1" lang="ja-JP" altLang="en-US" smtClean="0"/>
              <a:pPr/>
              <a:t>‹#›</a:t>
            </a:fld>
            <a:endParaRPr kumimoji="1" lang="ja-JP" altLang="en-US"/>
          </a:p>
        </p:txBody>
      </p:sp>
    </p:spTree>
    <p:extLst>
      <p:ext uri="{BB962C8B-B14F-4D97-AF65-F5344CB8AC3E}">
        <p14:creationId xmlns:p14="http://schemas.microsoft.com/office/powerpoint/2010/main" val="37271724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82506" y="4406909"/>
            <a:ext cx="8420100" cy="1362075"/>
          </a:xfrm>
        </p:spPr>
        <p:txBody>
          <a:bodyPr anchor="t"/>
          <a:lstStyle>
            <a:lvl1pPr algn="l">
              <a:defRPr sz="4000" b="1" cap="all"/>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a:t>マスター テキストの書式設定</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83F37405-E102-44A9-8F5A-16081BA141C3}" type="slidenum">
              <a:rPr kumimoji="1" lang="ja-JP" altLang="en-US" smtClean="0"/>
              <a:pPr/>
              <a:t>‹#›</a:t>
            </a:fld>
            <a:endParaRPr kumimoji="1" lang="ja-JP" altLang="en-US"/>
          </a:p>
        </p:txBody>
      </p:sp>
    </p:spTree>
    <p:extLst>
      <p:ext uri="{BB962C8B-B14F-4D97-AF65-F5344CB8AC3E}">
        <p14:creationId xmlns:p14="http://schemas.microsoft.com/office/powerpoint/2010/main" val="5039873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sz="half" idx="1"/>
          </p:nvPr>
        </p:nvSpPr>
        <p:spPr>
          <a:xfrm>
            <a:off x="495300" y="1600206"/>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p:cNvSpPr>
            <a:spLocks noGrp="1"/>
          </p:cNvSpPr>
          <p:nvPr>
            <p:ph sz="half" idx="2"/>
          </p:nvPr>
        </p:nvSpPr>
        <p:spPr>
          <a:xfrm>
            <a:off x="5035550" y="1600206"/>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p:cNvSpPr>
            <a:spLocks noGrp="1"/>
          </p:cNvSpPr>
          <p:nvPr>
            <p:ph type="dt" sz="half" idx="10"/>
          </p:nvPr>
        </p:nvSpPr>
        <p:spPr/>
        <p:txBody>
          <a:bodyPr/>
          <a:lstStyle/>
          <a:p>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83F37405-E102-44A9-8F5A-16081BA141C3}" type="slidenum">
              <a:rPr kumimoji="1" lang="ja-JP" altLang="en-US" smtClean="0"/>
              <a:pPr/>
              <a:t>‹#›</a:t>
            </a:fld>
            <a:endParaRPr kumimoji="1" lang="ja-JP" altLang="en-US"/>
          </a:p>
        </p:txBody>
      </p:sp>
    </p:spTree>
    <p:extLst>
      <p:ext uri="{BB962C8B-B14F-4D97-AF65-F5344CB8AC3E}">
        <p14:creationId xmlns:p14="http://schemas.microsoft.com/office/powerpoint/2010/main" val="3061124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4" name="コンテンツ プレースホルダー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p:cNvSpPr>
            <a:spLocks noGrp="1"/>
          </p:cNvSpPr>
          <p:nvPr>
            <p:ph type="body" sz="quarter" idx="3"/>
          </p:nvPr>
        </p:nvSpPr>
        <p:spPr>
          <a:xfrm>
            <a:off x="5032115"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6" name="コンテンツ プレースホルダー 5"/>
          <p:cNvSpPr>
            <a:spLocks noGrp="1"/>
          </p:cNvSpPr>
          <p:nvPr>
            <p:ph sz="quarter" idx="4"/>
          </p:nvPr>
        </p:nvSpPr>
        <p:spPr>
          <a:xfrm>
            <a:off x="5032115"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p:cNvSpPr>
            <a:spLocks noGrp="1"/>
          </p:cNvSpPr>
          <p:nvPr>
            <p:ph type="dt" sz="half" idx="10"/>
          </p:nvPr>
        </p:nvSpPr>
        <p:spPr/>
        <p:txBody>
          <a:bodyPr/>
          <a:lstStyle/>
          <a:p>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83F37405-E102-44A9-8F5A-16081BA141C3}" type="slidenum">
              <a:rPr kumimoji="1" lang="ja-JP" altLang="en-US" smtClean="0"/>
              <a:pPr/>
              <a:t>‹#›</a:t>
            </a:fld>
            <a:endParaRPr kumimoji="1" lang="ja-JP" altLang="en-US"/>
          </a:p>
        </p:txBody>
      </p:sp>
    </p:spTree>
    <p:extLst>
      <p:ext uri="{BB962C8B-B14F-4D97-AF65-F5344CB8AC3E}">
        <p14:creationId xmlns:p14="http://schemas.microsoft.com/office/powerpoint/2010/main" val="35786394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日付プレースホルダー 2"/>
          <p:cNvSpPr>
            <a:spLocks noGrp="1"/>
          </p:cNvSpPr>
          <p:nvPr>
            <p:ph type="dt" sz="half" idx="10"/>
          </p:nvPr>
        </p:nvSpPr>
        <p:spPr/>
        <p:txBody>
          <a:bodyPr/>
          <a:lstStyle/>
          <a:p>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83F37405-E102-44A9-8F5A-16081BA141C3}" type="slidenum">
              <a:rPr kumimoji="1" lang="ja-JP" altLang="en-US" smtClean="0"/>
              <a:pPr/>
              <a:t>‹#›</a:t>
            </a:fld>
            <a:endParaRPr kumimoji="1" lang="ja-JP" altLang="en-US"/>
          </a:p>
        </p:txBody>
      </p:sp>
    </p:spTree>
    <p:extLst>
      <p:ext uri="{BB962C8B-B14F-4D97-AF65-F5344CB8AC3E}">
        <p14:creationId xmlns:p14="http://schemas.microsoft.com/office/powerpoint/2010/main" val="41419290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83F37405-E102-44A9-8F5A-16081BA141C3}" type="slidenum">
              <a:rPr kumimoji="1" lang="ja-JP" altLang="en-US" smtClean="0"/>
              <a:pPr/>
              <a:t>‹#›</a:t>
            </a:fld>
            <a:endParaRPr kumimoji="1" lang="ja-JP" altLang="en-US"/>
          </a:p>
        </p:txBody>
      </p:sp>
    </p:spTree>
    <p:extLst>
      <p:ext uri="{BB962C8B-B14F-4D97-AF65-F5344CB8AC3E}">
        <p14:creationId xmlns:p14="http://schemas.microsoft.com/office/powerpoint/2010/main" val="195314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95300" y="273050"/>
            <a:ext cx="3259006" cy="1162050"/>
          </a:xfrm>
        </p:spPr>
        <p:txBody>
          <a:bodyPr anchor="b"/>
          <a:lstStyle>
            <a:lvl1pPr algn="l">
              <a:defRPr sz="2000" b="1"/>
            </a:lvl1pPr>
          </a:lstStyle>
          <a:p>
            <a:r>
              <a:rPr kumimoji="1" lang="ja-JP" altLang="en-US"/>
              <a:t>マスター タイトルの書式設定</a:t>
            </a:r>
          </a:p>
        </p:txBody>
      </p:sp>
      <p:sp>
        <p:nvSpPr>
          <p:cNvPr id="3" name="コンテンツ プレースホルダー 2"/>
          <p:cNvSpPr>
            <a:spLocks noGrp="1"/>
          </p:cNvSpPr>
          <p:nvPr>
            <p:ph idx="1"/>
          </p:nvPr>
        </p:nvSpPr>
        <p:spPr>
          <a:xfrm>
            <a:off x="3872972" y="273059"/>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p:cNvSpPr>
            <a:spLocks noGrp="1"/>
          </p:cNvSpPr>
          <p:nvPr>
            <p:ph type="body" sz="half" idx="2"/>
          </p:nvPr>
        </p:nvSpPr>
        <p:spPr>
          <a:xfrm>
            <a:off x="495300" y="1435103"/>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83F37405-E102-44A9-8F5A-16081BA141C3}" type="slidenum">
              <a:rPr kumimoji="1" lang="ja-JP" altLang="en-US" smtClean="0"/>
              <a:pPr/>
              <a:t>‹#›</a:t>
            </a:fld>
            <a:endParaRPr kumimoji="1" lang="ja-JP" altLang="en-US"/>
          </a:p>
        </p:txBody>
      </p:sp>
    </p:spTree>
    <p:extLst>
      <p:ext uri="{BB962C8B-B14F-4D97-AF65-F5344CB8AC3E}">
        <p14:creationId xmlns:p14="http://schemas.microsoft.com/office/powerpoint/2010/main" val="41159336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941645" y="4800600"/>
            <a:ext cx="5943600" cy="566738"/>
          </a:xfrm>
        </p:spPr>
        <p:txBody>
          <a:bodyPr anchor="b"/>
          <a:lstStyle>
            <a:lvl1pPr algn="l">
              <a:defRPr sz="2000" b="1"/>
            </a:lvl1pPr>
          </a:lstStyle>
          <a:p>
            <a:r>
              <a:rPr kumimoji="1" lang="ja-JP" altLang="en-US"/>
              <a:t>マスター タイトルの書式設定</a:t>
            </a:r>
          </a:p>
        </p:txBody>
      </p:sp>
      <p:sp>
        <p:nvSpPr>
          <p:cNvPr id="3" name="図プレースホルダー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83F37405-E102-44A9-8F5A-16081BA141C3}" type="slidenum">
              <a:rPr kumimoji="1" lang="ja-JP" altLang="en-US" smtClean="0"/>
              <a:pPr/>
              <a:t>‹#›</a:t>
            </a:fld>
            <a:endParaRPr kumimoji="1" lang="ja-JP" altLang="en-US"/>
          </a:p>
        </p:txBody>
      </p:sp>
    </p:spTree>
    <p:extLst>
      <p:ext uri="{BB962C8B-B14F-4D97-AF65-F5344CB8AC3E}">
        <p14:creationId xmlns:p14="http://schemas.microsoft.com/office/powerpoint/2010/main" val="12935430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83F37405-E102-44A9-8F5A-16081BA141C3}" type="slidenum">
              <a:rPr kumimoji="1" lang="ja-JP" altLang="en-US" smtClean="0"/>
              <a:pPr/>
              <a:t>‹#›</a:t>
            </a:fld>
            <a:endParaRPr kumimoji="1" lang="ja-JP" altLang="en-US"/>
          </a:p>
        </p:txBody>
      </p:sp>
    </p:spTree>
    <p:extLst>
      <p:ext uri="{BB962C8B-B14F-4D97-AF65-F5344CB8AC3E}">
        <p14:creationId xmlns:p14="http://schemas.microsoft.com/office/powerpoint/2010/main" val="117147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7181850" y="274647"/>
            <a:ext cx="2228850" cy="5851525"/>
          </a:xfrm>
        </p:spPr>
        <p:txBody>
          <a:bodyPr vert="eaVert"/>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a:xfrm>
            <a:off x="495300" y="274647"/>
            <a:ext cx="6521450" cy="5851525"/>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83F37405-E102-44A9-8F5A-16081BA141C3}" type="slidenum">
              <a:rPr kumimoji="1" lang="ja-JP" altLang="en-US" smtClean="0"/>
              <a:pPr/>
              <a:t>‹#›</a:t>
            </a:fld>
            <a:endParaRPr kumimoji="1" lang="ja-JP" altLang="en-US"/>
          </a:p>
        </p:txBody>
      </p:sp>
    </p:spTree>
    <p:extLst>
      <p:ext uri="{BB962C8B-B14F-4D97-AF65-F5344CB8AC3E}">
        <p14:creationId xmlns:p14="http://schemas.microsoft.com/office/powerpoint/2010/main" val="16027877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1238250" y="1124530"/>
            <a:ext cx="7429500" cy="2387600"/>
          </a:xfrm>
        </p:spPr>
        <p:txBody>
          <a:bodyPr anchor="b">
            <a:normAutofit/>
          </a:bodyPr>
          <a:lstStyle>
            <a:lvl1pPr algn="ctr">
              <a:defRPr sz="4875"/>
            </a:lvl1pPr>
          </a:lstStyle>
          <a:p>
            <a:r>
              <a:rPr lang="ja-JP" altLang="en-US"/>
              <a:t>マスター タイトルの書式設定</a:t>
            </a:r>
            <a:endParaRPr lang="en-US" dirty="0"/>
          </a:p>
        </p:txBody>
      </p:sp>
      <p:sp>
        <p:nvSpPr>
          <p:cNvPr id="3" name="Subtitle 2"/>
          <p:cNvSpPr>
            <a:spLocks noGrp="1"/>
          </p:cNvSpPr>
          <p:nvPr>
            <p:ph type="subTitle" idx="1"/>
          </p:nvPr>
        </p:nvSpPr>
        <p:spPr>
          <a:xfrm>
            <a:off x="1238250" y="3602038"/>
            <a:ext cx="7429500" cy="1655762"/>
          </a:xfrm>
        </p:spPr>
        <p:txBody>
          <a:bodyPr>
            <a:normAutofit/>
          </a:bodyPr>
          <a:lstStyle>
            <a:lvl1pPr marL="0" indent="0" algn="ctr">
              <a:buNone/>
              <a:defRPr sz="1950">
                <a:solidFill>
                  <a:schemeClr val="tx1">
                    <a:lumMod val="75000"/>
                    <a:lumOff val="25000"/>
                  </a:schemeClr>
                </a:solidFill>
              </a:defRPr>
            </a:lvl1pPr>
            <a:lvl2pPr marL="371475" indent="0" algn="ctr">
              <a:buNone/>
              <a:defRPr sz="2275"/>
            </a:lvl2pPr>
            <a:lvl3pPr marL="742950" indent="0" algn="ctr">
              <a:buNone/>
              <a:defRPr sz="1950"/>
            </a:lvl3pPr>
            <a:lvl4pPr marL="1114425" indent="0" algn="ctr">
              <a:buNone/>
              <a:defRPr sz="1625"/>
            </a:lvl4pPr>
            <a:lvl5pPr marL="1485900" indent="0" algn="ctr">
              <a:buNone/>
              <a:defRPr sz="1625"/>
            </a:lvl5pPr>
            <a:lvl6pPr marL="1857375" indent="0" algn="ctr">
              <a:buNone/>
              <a:defRPr sz="1625"/>
            </a:lvl6pPr>
            <a:lvl7pPr marL="2228850" indent="0" algn="ctr">
              <a:buNone/>
              <a:defRPr sz="1625"/>
            </a:lvl7pPr>
            <a:lvl8pPr marL="2600325" indent="0" algn="ctr">
              <a:buNone/>
              <a:defRPr sz="1625"/>
            </a:lvl8pPr>
            <a:lvl9pPr marL="2971800" indent="0" algn="ctr">
              <a:buNone/>
              <a:defRPr sz="1625"/>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pPr>
              <a:defRPr/>
            </a:pPr>
            <a:endParaRPr lang="en-US" altLang="ja-JP"/>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8448960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pPr>
              <a:defRPr/>
            </a:pPr>
            <a:endParaRPr lang="en-US" altLang="ja-JP"/>
          </a:p>
        </p:txBody>
      </p:sp>
      <p:sp>
        <p:nvSpPr>
          <p:cNvPr id="5" name="Footer Placeholder 4"/>
          <p:cNvSpPr>
            <a:spLocks noGrp="1"/>
          </p:cNvSpPr>
          <p:nvPr>
            <p:ph type="ftr" sz="quarter" idx="11"/>
          </p:nvPr>
        </p:nvSpPr>
        <p:spPr/>
        <p:txBody>
          <a:bodyPr/>
          <a:lstStyle/>
          <a:p>
            <a:pPr>
              <a:defRPr/>
            </a:pPr>
            <a:endParaRPr lang="en-US" altLang="ja-JP"/>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8674141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675878" y="1712423"/>
            <a:ext cx="8543925" cy="2851208"/>
          </a:xfrm>
        </p:spPr>
        <p:txBody>
          <a:bodyPr anchor="b">
            <a:normAutofit/>
          </a:bodyPr>
          <a:lstStyle>
            <a:lvl1pPr>
              <a:defRPr sz="4875" b="0"/>
            </a:lvl1pPr>
          </a:lstStyle>
          <a:p>
            <a:r>
              <a:rPr lang="ja-JP" altLang="en-US"/>
              <a:t>マスター タイトルの書式設定</a:t>
            </a:r>
            <a:endParaRPr lang="en-US" dirty="0"/>
          </a:p>
        </p:txBody>
      </p:sp>
      <p:sp>
        <p:nvSpPr>
          <p:cNvPr id="3" name="Text Placeholder 2"/>
          <p:cNvSpPr>
            <a:spLocks noGrp="1"/>
          </p:cNvSpPr>
          <p:nvPr>
            <p:ph type="body" idx="1"/>
          </p:nvPr>
        </p:nvSpPr>
        <p:spPr>
          <a:xfrm>
            <a:off x="675878" y="4552634"/>
            <a:ext cx="8543925" cy="1500187"/>
          </a:xfrm>
        </p:spPr>
        <p:txBody>
          <a:bodyPr anchor="t">
            <a:normAutofit/>
          </a:bodyPr>
          <a:lstStyle>
            <a:lvl1pPr marL="0" indent="0">
              <a:buNone/>
              <a:defRPr sz="1950">
                <a:solidFill>
                  <a:schemeClr val="tx1">
                    <a:lumMod val="75000"/>
                    <a:lumOff val="25000"/>
                  </a:schemeClr>
                </a:solidFill>
              </a:defRPr>
            </a:lvl1pPr>
            <a:lvl2pPr marL="371475" indent="0">
              <a:buNone/>
              <a:defRPr sz="1463">
                <a:solidFill>
                  <a:schemeClr val="tx1">
                    <a:tint val="75000"/>
                  </a:schemeClr>
                </a:solidFill>
              </a:defRPr>
            </a:lvl2pPr>
            <a:lvl3pPr marL="742950" indent="0">
              <a:buNone/>
              <a:defRPr sz="1300">
                <a:solidFill>
                  <a:schemeClr val="tx1">
                    <a:tint val="75000"/>
                  </a:schemeClr>
                </a:solidFill>
              </a:defRPr>
            </a:lvl3pPr>
            <a:lvl4pPr marL="1114425" indent="0">
              <a:buNone/>
              <a:defRPr sz="1138">
                <a:solidFill>
                  <a:schemeClr val="tx1">
                    <a:tint val="75000"/>
                  </a:schemeClr>
                </a:solidFill>
              </a:defRPr>
            </a:lvl4pPr>
            <a:lvl5pPr marL="1485900" indent="0">
              <a:buNone/>
              <a:defRPr sz="1138">
                <a:solidFill>
                  <a:schemeClr val="tx1">
                    <a:tint val="75000"/>
                  </a:schemeClr>
                </a:solidFill>
              </a:defRPr>
            </a:lvl5pPr>
            <a:lvl6pPr marL="1857375" indent="0">
              <a:buNone/>
              <a:defRPr sz="1138">
                <a:solidFill>
                  <a:schemeClr val="tx1">
                    <a:tint val="75000"/>
                  </a:schemeClr>
                </a:solidFill>
              </a:defRPr>
            </a:lvl6pPr>
            <a:lvl7pPr marL="2228850" indent="0">
              <a:buNone/>
              <a:defRPr sz="1138">
                <a:solidFill>
                  <a:schemeClr val="tx1">
                    <a:tint val="75000"/>
                  </a:schemeClr>
                </a:solidFill>
              </a:defRPr>
            </a:lvl7pPr>
            <a:lvl8pPr marL="2600325" indent="0">
              <a:buNone/>
              <a:defRPr sz="1138">
                <a:solidFill>
                  <a:schemeClr val="tx1">
                    <a:tint val="75000"/>
                  </a:schemeClr>
                </a:solidFill>
              </a:defRPr>
            </a:lvl8pPr>
            <a:lvl9pPr marL="2971800" indent="0">
              <a:buNone/>
              <a:defRPr sz="1138">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pPr>
              <a:defRPr/>
            </a:pPr>
            <a:endParaRPr lang="en-US" altLang="ja-JP"/>
          </a:p>
        </p:txBody>
      </p:sp>
      <p:sp>
        <p:nvSpPr>
          <p:cNvPr id="5" name="Footer Placeholder 4"/>
          <p:cNvSpPr>
            <a:spLocks noGrp="1"/>
          </p:cNvSpPr>
          <p:nvPr>
            <p:ph type="ftr" sz="quarter" idx="11"/>
          </p:nvPr>
        </p:nvSpPr>
        <p:spPr/>
        <p:txBody>
          <a:bodyPr/>
          <a:lstStyle/>
          <a:p>
            <a:pPr>
              <a:defRPr/>
            </a:pPr>
            <a:endParaRPr lang="en-US" altLang="ja-JP"/>
          </a:p>
        </p:txBody>
      </p:sp>
      <p:sp>
        <p:nvSpPr>
          <p:cNvPr id="6" name="Slide Number Placeholder 5"/>
          <p:cNvSpPr>
            <a:spLocks noGrp="1"/>
          </p:cNvSpPr>
          <p:nvPr>
            <p:ph type="sldNum" sz="quarter" idx="12"/>
          </p:nvPr>
        </p:nvSpPr>
        <p:spPr/>
        <p:txBody>
          <a:bodyPr/>
          <a:lstStyle/>
          <a:p>
            <a:pPr>
              <a:defRPr/>
            </a:pPr>
            <a:fld id="{D671A29E-B6BD-42AC-8420-6C77711A39D5}" type="slidenum">
              <a:rPr lang="en-US" altLang="ja-JP" smtClean="0"/>
              <a:pPr>
                <a:defRPr/>
              </a:pPr>
              <a:t>‹#›</a:t>
            </a:fld>
            <a:endParaRPr lang="en-US" altLang="ja-JP"/>
          </a:p>
        </p:txBody>
      </p:sp>
    </p:spTree>
    <p:extLst>
      <p:ext uri="{BB962C8B-B14F-4D97-AF65-F5344CB8AC3E}">
        <p14:creationId xmlns:p14="http://schemas.microsoft.com/office/powerpoint/2010/main" val="39372335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686666" y="1828801"/>
            <a:ext cx="4210050" cy="4351337"/>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5014913" y="1828801"/>
            <a:ext cx="4210050" cy="4351337"/>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pPr>
              <a:defRPr/>
            </a:pPr>
            <a:endParaRPr lang="en-US" altLang="ja-JP"/>
          </a:p>
        </p:txBody>
      </p:sp>
      <p:sp>
        <p:nvSpPr>
          <p:cNvPr id="6" name="Footer Placeholder 5"/>
          <p:cNvSpPr>
            <a:spLocks noGrp="1"/>
          </p:cNvSpPr>
          <p:nvPr>
            <p:ph type="ftr" sz="quarter" idx="11"/>
          </p:nvPr>
        </p:nvSpPr>
        <p:spPr/>
        <p:txBody>
          <a:bodyPr/>
          <a:lstStyle/>
          <a:p>
            <a:pPr>
              <a:defRPr/>
            </a:pPr>
            <a:endParaRPr lang="en-US" altLang="ja-JP"/>
          </a:p>
        </p:txBody>
      </p:sp>
      <p:sp>
        <p:nvSpPr>
          <p:cNvPr id="7" name="Slide Number Placeholder 6"/>
          <p:cNvSpPr>
            <a:spLocks noGrp="1"/>
          </p:cNvSpPr>
          <p:nvPr>
            <p:ph type="sldNum" sz="quarter" idx="12"/>
          </p:nvPr>
        </p:nvSpPr>
        <p:spPr/>
        <p:txBody>
          <a:bodyPr/>
          <a:lstStyle/>
          <a:p>
            <a:pPr>
              <a:defRPr/>
            </a:pPr>
            <a:fld id="{04437AC1-C163-4628-9E1D-755FE5FCC6FC}" type="slidenum">
              <a:rPr lang="en-US" altLang="ja-JP" smtClean="0"/>
              <a:pPr>
                <a:defRPr/>
              </a:pPr>
              <a:t>‹#›</a:t>
            </a:fld>
            <a:endParaRPr lang="en-US" altLang="ja-JP"/>
          </a:p>
        </p:txBody>
      </p:sp>
    </p:spTree>
    <p:extLst>
      <p:ext uri="{BB962C8B-B14F-4D97-AF65-F5344CB8AC3E}">
        <p14:creationId xmlns:p14="http://schemas.microsoft.com/office/powerpoint/2010/main" val="38434643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比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86665" y="1681851"/>
            <a:ext cx="4189413" cy="825699"/>
          </a:xfrm>
        </p:spPr>
        <p:txBody>
          <a:bodyPr anchor="b">
            <a:normAutofit/>
          </a:bodyPr>
          <a:lstStyle>
            <a:lvl1pPr marL="0" indent="0">
              <a:spcBef>
                <a:spcPts val="0"/>
              </a:spcBef>
              <a:buNone/>
              <a:defRPr sz="1950" b="1"/>
            </a:lvl1pPr>
            <a:lvl2pPr marL="371475" indent="0">
              <a:buNone/>
              <a:defRPr sz="1625" b="1"/>
            </a:lvl2pPr>
            <a:lvl3pPr marL="742950" indent="0">
              <a:buNone/>
              <a:defRPr sz="1463" b="1"/>
            </a:lvl3pPr>
            <a:lvl4pPr marL="1114425" indent="0">
              <a:buNone/>
              <a:defRPr sz="1300" b="1"/>
            </a:lvl4pPr>
            <a:lvl5pPr marL="1485900" indent="0">
              <a:buNone/>
              <a:defRPr sz="1300" b="1"/>
            </a:lvl5pPr>
            <a:lvl6pPr marL="1857375" indent="0">
              <a:buNone/>
              <a:defRPr sz="1300" b="1"/>
            </a:lvl6pPr>
            <a:lvl7pPr marL="2228850" indent="0">
              <a:buNone/>
              <a:defRPr sz="1300" b="1"/>
            </a:lvl7pPr>
            <a:lvl8pPr marL="2600325" indent="0">
              <a:buNone/>
              <a:defRPr sz="1300" b="1"/>
            </a:lvl8pPr>
            <a:lvl9pPr marL="2971800" indent="0">
              <a:buNone/>
              <a:defRPr sz="1300" b="1"/>
            </a:lvl9pPr>
          </a:lstStyle>
          <a:p>
            <a:pPr lvl="0"/>
            <a:r>
              <a:rPr lang="ja-JP" altLang="en-US"/>
              <a:t>マスター テキストの書式設定</a:t>
            </a:r>
          </a:p>
        </p:txBody>
      </p:sp>
      <p:sp>
        <p:nvSpPr>
          <p:cNvPr id="4" name="Content Placeholder 3"/>
          <p:cNvSpPr>
            <a:spLocks noGrp="1"/>
          </p:cNvSpPr>
          <p:nvPr>
            <p:ph sz="half" idx="2"/>
          </p:nvPr>
        </p:nvSpPr>
        <p:spPr>
          <a:xfrm>
            <a:off x="686665" y="2507551"/>
            <a:ext cx="4189413" cy="3680525"/>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5014913" y="1681851"/>
            <a:ext cx="4210051" cy="825698"/>
          </a:xfrm>
        </p:spPr>
        <p:txBody>
          <a:bodyPr anchor="b"/>
          <a:lstStyle>
            <a:lvl1pPr marL="0" indent="0">
              <a:spcBef>
                <a:spcPts val="0"/>
              </a:spcBef>
              <a:buNone/>
              <a:defRPr sz="1950" b="1"/>
            </a:lvl1pPr>
            <a:lvl2pPr marL="371475" indent="0">
              <a:buNone/>
              <a:defRPr sz="1625" b="1"/>
            </a:lvl2pPr>
            <a:lvl3pPr marL="742950" indent="0">
              <a:buNone/>
              <a:defRPr sz="1463" b="1"/>
            </a:lvl3pPr>
            <a:lvl4pPr marL="1114425" indent="0">
              <a:buNone/>
              <a:defRPr sz="1300" b="1"/>
            </a:lvl4pPr>
            <a:lvl5pPr marL="1485900" indent="0">
              <a:buNone/>
              <a:defRPr sz="1300" b="1"/>
            </a:lvl5pPr>
            <a:lvl6pPr marL="1857375" indent="0">
              <a:buNone/>
              <a:defRPr sz="1300" b="1"/>
            </a:lvl6pPr>
            <a:lvl7pPr marL="2228850" indent="0">
              <a:buNone/>
              <a:defRPr sz="1300" b="1"/>
            </a:lvl7pPr>
            <a:lvl8pPr marL="2600325" indent="0">
              <a:buNone/>
              <a:defRPr sz="1300" b="1"/>
            </a:lvl8pPr>
            <a:lvl9pPr marL="2971800" indent="0">
              <a:buNone/>
              <a:defRPr sz="1300" b="1"/>
            </a:lvl9pPr>
          </a:lstStyle>
          <a:p>
            <a:pPr lvl="0"/>
            <a:r>
              <a:rPr lang="ja-JP" altLang="en-US"/>
              <a:t>マスター テキストの書式設定</a:t>
            </a:r>
          </a:p>
        </p:txBody>
      </p:sp>
      <p:sp>
        <p:nvSpPr>
          <p:cNvPr id="6" name="Content Placeholder 5"/>
          <p:cNvSpPr>
            <a:spLocks noGrp="1"/>
          </p:cNvSpPr>
          <p:nvPr>
            <p:ph sz="quarter" idx="4"/>
          </p:nvPr>
        </p:nvSpPr>
        <p:spPr>
          <a:xfrm>
            <a:off x="5014913" y="2507551"/>
            <a:ext cx="4210051" cy="3680525"/>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7" name="Date Placeholder 6"/>
          <p:cNvSpPr>
            <a:spLocks noGrp="1"/>
          </p:cNvSpPr>
          <p:nvPr>
            <p:ph type="dt" sz="half" idx="10"/>
          </p:nvPr>
        </p:nvSpPr>
        <p:spPr/>
        <p:txBody>
          <a:bodyPr/>
          <a:lstStyle/>
          <a:p>
            <a:pPr>
              <a:defRPr/>
            </a:pPr>
            <a:endParaRPr lang="en-US" altLang="ja-JP"/>
          </a:p>
        </p:txBody>
      </p:sp>
      <p:sp>
        <p:nvSpPr>
          <p:cNvPr id="8" name="Footer Placeholder 7"/>
          <p:cNvSpPr>
            <a:spLocks noGrp="1"/>
          </p:cNvSpPr>
          <p:nvPr>
            <p:ph type="ftr" sz="quarter" idx="11"/>
          </p:nvPr>
        </p:nvSpPr>
        <p:spPr/>
        <p:txBody>
          <a:bodyPr/>
          <a:lstStyle/>
          <a:p>
            <a:pPr>
              <a:defRPr/>
            </a:pPr>
            <a:endParaRPr lang="en-US" altLang="ja-JP"/>
          </a:p>
        </p:txBody>
      </p:sp>
      <p:sp>
        <p:nvSpPr>
          <p:cNvPr id="9" name="Slide Number Placeholder 8"/>
          <p:cNvSpPr>
            <a:spLocks noGrp="1"/>
          </p:cNvSpPr>
          <p:nvPr>
            <p:ph type="sldNum" sz="quarter" idx="12"/>
          </p:nvPr>
        </p:nvSpPr>
        <p:spPr/>
        <p:txBody>
          <a:bodyPr/>
          <a:lstStyle/>
          <a:p>
            <a:pPr>
              <a:defRPr/>
            </a:pPr>
            <a:fld id="{36AE295F-3BF2-4DA3-85D3-27DF9E10714A}" type="slidenum">
              <a:rPr lang="en-US" altLang="ja-JP" smtClean="0"/>
              <a:pPr>
                <a:defRPr/>
              </a:pPr>
              <a:t>‹#›</a:t>
            </a:fld>
            <a:endParaRPr lang="en-US" altLang="ja-JP"/>
          </a:p>
        </p:txBody>
      </p:sp>
      <p:sp>
        <p:nvSpPr>
          <p:cNvPr id="10" name="Title 9"/>
          <p:cNvSpPr>
            <a:spLocks noGrp="1"/>
          </p:cNvSpPr>
          <p:nvPr>
            <p:ph type="title"/>
          </p:nvPr>
        </p:nvSpPr>
        <p:spPr/>
        <p:txBody>
          <a:bodyPr/>
          <a:lstStyle/>
          <a:p>
            <a:r>
              <a:rPr lang="ja-JP" altLang="en-US"/>
              <a:t>マスター タイトルの書式設定</a:t>
            </a:r>
            <a:endParaRPr lang="en-US" dirty="0"/>
          </a:p>
        </p:txBody>
      </p:sp>
    </p:spTree>
    <p:extLst>
      <p:ext uri="{BB962C8B-B14F-4D97-AF65-F5344CB8AC3E}">
        <p14:creationId xmlns:p14="http://schemas.microsoft.com/office/powerpoint/2010/main" val="40498532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タイトルのみ">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pPr>
              <a:defRPr/>
            </a:pPr>
            <a:endParaRPr lang="en-US" altLang="ja-JP"/>
          </a:p>
        </p:txBody>
      </p:sp>
      <p:sp>
        <p:nvSpPr>
          <p:cNvPr id="4" name="Footer Placeholder 3"/>
          <p:cNvSpPr>
            <a:spLocks noGrp="1"/>
          </p:cNvSpPr>
          <p:nvPr>
            <p:ph type="ftr" sz="quarter" idx="11"/>
          </p:nvPr>
        </p:nvSpPr>
        <p:spPr/>
        <p:txBody>
          <a:bodyPr/>
          <a:lstStyle/>
          <a:p>
            <a:pPr>
              <a:defRPr/>
            </a:pPr>
            <a:endParaRPr lang="en-US" altLang="ja-JP"/>
          </a:p>
        </p:txBody>
      </p:sp>
      <p:sp>
        <p:nvSpPr>
          <p:cNvPr id="5" name="Slide Number Placeholder 4"/>
          <p:cNvSpPr>
            <a:spLocks noGrp="1"/>
          </p:cNvSpPr>
          <p:nvPr>
            <p:ph type="sldNum" sz="quarter" idx="12"/>
          </p:nvPr>
        </p:nvSpPr>
        <p:spPr/>
        <p:txBody>
          <a:bodyPr/>
          <a:lstStyle/>
          <a:p>
            <a:pPr>
              <a:defRPr/>
            </a:pPr>
            <a:fld id="{E0603A7B-E577-415A-99B2-884D0B003318}" type="slidenum">
              <a:rPr lang="en-US" altLang="ja-JP" smtClean="0"/>
              <a:pPr>
                <a:defRPr/>
              </a:pPr>
              <a:t>‹#›</a:t>
            </a:fld>
            <a:endParaRPr lang="en-US" altLang="ja-JP"/>
          </a:p>
        </p:txBody>
      </p:sp>
      <p:sp>
        <p:nvSpPr>
          <p:cNvPr id="6" name="Title 5"/>
          <p:cNvSpPr>
            <a:spLocks noGrp="1"/>
          </p:cNvSpPr>
          <p:nvPr>
            <p:ph type="title"/>
          </p:nvPr>
        </p:nvSpPr>
        <p:spPr/>
        <p:txBody>
          <a:bodyPr/>
          <a:lstStyle/>
          <a:p>
            <a:r>
              <a:rPr lang="ja-JP" altLang="en-US"/>
              <a:t>マスター タイトルの書式設定</a:t>
            </a:r>
            <a:endParaRPr lang="en-US"/>
          </a:p>
        </p:txBody>
      </p:sp>
    </p:spTree>
    <p:extLst>
      <p:ext uri="{BB962C8B-B14F-4D97-AF65-F5344CB8AC3E}">
        <p14:creationId xmlns:p14="http://schemas.microsoft.com/office/powerpoint/2010/main" val="31158836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ltLang="ja-JP"/>
          </a:p>
        </p:txBody>
      </p:sp>
      <p:sp>
        <p:nvSpPr>
          <p:cNvPr id="3" name="Footer Placeholder 2"/>
          <p:cNvSpPr>
            <a:spLocks noGrp="1"/>
          </p:cNvSpPr>
          <p:nvPr>
            <p:ph type="ftr" sz="quarter" idx="11"/>
          </p:nvPr>
        </p:nvSpPr>
        <p:spPr/>
        <p:txBody>
          <a:bodyPr/>
          <a:lstStyle/>
          <a:p>
            <a:pPr>
              <a:defRPr/>
            </a:pPr>
            <a:endParaRPr lang="en-US" altLang="ja-JP"/>
          </a:p>
        </p:txBody>
      </p:sp>
      <p:sp>
        <p:nvSpPr>
          <p:cNvPr id="4" name="Slide Number Placeholder 3"/>
          <p:cNvSpPr>
            <a:spLocks noGrp="1"/>
          </p:cNvSpPr>
          <p:nvPr>
            <p:ph type="sldNum" sz="quarter" idx="12"/>
          </p:nvPr>
        </p:nvSpPr>
        <p:spPr>
          <a:xfrm>
            <a:off x="7401272" y="6557217"/>
            <a:ext cx="2228850" cy="365125"/>
          </a:xfrm>
        </p:spPr>
        <p:txBody>
          <a:bodyPr/>
          <a:lstStyle/>
          <a:p>
            <a:pPr>
              <a:defRPr/>
            </a:pPr>
            <a:fld id="{4AFA0483-9F98-45B5-AE9E-FD3EE3DB206E}" type="slidenum">
              <a:rPr lang="en-US" altLang="ja-JP" smtClean="0"/>
              <a:pPr>
                <a:defRPr/>
              </a:pPr>
              <a:t>‹#›</a:t>
            </a:fld>
            <a:endParaRPr lang="en-US" altLang="ja-JP"/>
          </a:p>
        </p:txBody>
      </p:sp>
    </p:spTree>
    <p:extLst>
      <p:ext uri="{BB962C8B-B14F-4D97-AF65-F5344CB8AC3E}">
        <p14:creationId xmlns:p14="http://schemas.microsoft.com/office/powerpoint/2010/main" val="162753549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683514" y="457201"/>
            <a:ext cx="3194685" cy="1600197"/>
          </a:xfrm>
        </p:spPr>
        <p:txBody>
          <a:bodyPr anchor="b">
            <a:normAutofit/>
          </a:bodyPr>
          <a:lstStyle>
            <a:lvl1pPr>
              <a:defRPr sz="2600" b="0"/>
            </a:lvl1pPr>
          </a:lstStyle>
          <a:p>
            <a:r>
              <a:rPr lang="ja-JP" altLang="en-US"/>
              <a:t>マスター タイトルの書式設定</a:t>
            </a:r>
            <a:endParaRPr lang="en-US" dirty="0"/>
          </a:p>
        </p:txBody>
      </p:sp>
      <p:sp>
        <p:nvSpPr>
          <p:cNvPr id="3" name="Content Placeholder 2"/>
          <p:cNvSpPr>
            <a:spLocks noGrp="1"/>
          </p:cNvSpPr>
          <p:nvPr>
            <p:ph idx="1"/>
          </p:nvPr>
        </p:nvSpPr>
        <p:spPr>
          <a:xfrm>
            <a:off x="4210050" y="990600"/>
            <a:ext cx="5014913" cy="4876800"/>
          </a:xfrm>
        </p:spPr>
        <p:txBody>
          <a:bodyPr/>
          <a:lstStyle>
            <a:lvl1pPr>
              <a:defRPr sz="2600"/>
            </a:lvl1pPr>
            <a:lvl2pPr>
              <a:defRPr sz="2275"/>
            </a:lvl2pPr>
            <a:lvl3pPr>
              <a:defRPr sz="1950"/>
            </a:lvl3pPr>
            <a:lvl4pPr>
              <a:defRPr sz="1625"/>
            </a:lvl4pPr>
            <a:lvl5pPr>
              <a:defRPr sz="1625"/>
            </a:lvl5pPr>
            <a:lvl6pPr>
              <a:defRPr sz="1625"/>
            </a:lvl6pPr>
            <a:lvl7pPr>
              <a:defRPr sz="1625"/>
            </a:lvl7pPr>
            <a:lvl8pPr>
              <a:defRPr sz="1625"/>
            </a:lvl8pPr>
            <a:lvl9pPr>
              <a:defRPr sz="1625"/>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683514" y="2057399"/>
            <a:ext cx="3194685" cy="3810001"/>
          </a:xfrm>
        </p:spPr>
        <p:txBody>
          <a:bodyPr>
            <a:normAutofit/>
          </a:bodyPr>
          <a:lstStyle>
            <a:lvl1pPr marL="0" indent="0">
              <a:lnSpc>
                <a:spcPct val="90000"/>
              </a:lnSpc>
              <a:buNone/>
              <a:defRPr sz="1300"/>
            </a:lvl1pPr>
            <a:lvl2pPr marL="371475" indent="0">
              <a:buNone/>
              <a:defRPr sz="975"/>
            </a:lvl2pPr>
            <a:lvl3pPr marL="742950" indent="0">
              <a:buNone/>
              <a:defRPr sz="813"/>
            </a:lvl3pPr>
            <a:lvl4pPr marL="1114425" indent="0">
              <a:buNone/>
              <a:defRPr sz="731"/>
            </a:lvl4pPr>
            <a:lvl5pPr marL="1485900" indent="0">
              <a:buNone/>
              <a:defRPr sz="731"/>
            </a:lvl5pPr>
            <a:lvl6pPr marL="1857375" indent="0">
              <a:buNone/>
              <a:defRPr sz="731"/>
            </a:lvl6pPr>
            <a:lvl7pPr marL="2228850" indent="0">
              <a:buNone/>
              <a:defRPr sz="731"/>
            </a:lvl7pPr>
            <a:lvl8pPr marL="2600325" indent="0">
              <a:buNone/>
              <a:defRPr sz="731"/>
            </a:lvl8pPr>
            <a:lvl9pPr marL="2971800" indent="0">
              <a:buNone/>
              <a:defRPr sz="731"/>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pPr>
              <a:defRPr/>
            </a:pPr>
            <a:endParaRPr lang="en-US" altLang="ja-JP"/>
          </a:p>
        </p:txBody>
      </p:sp>
      <p:sp>
        <p:nvSpPr>
          <p:cNvPr id="6" name="Footer Placeholder 5"/>
          <p:cNvSpPr>
            <a:spLocks noGrp="1"/>
          </p:cNvSpPr>
          <p:nvPr>
            <p:ph type="ftr" sz="quarter" idx="11"/>
          </p:nvPr>
        </p:nvSpPr>
        <p:spPr/>
        <p:txBody>
          <a:bodyPr/>
          <a:lstStyle/>
          <a:p>
            <a:pPr>
              <a:defRPr/>
            </a:pPr>
            <a:endParaRPr lang="en-US" altLang="ja-JP"/>
          </a:p>
        </p:txBody>
      </p:sp>
      <p:sp>
        <p:nvSpPr>
          <p:cNvPr id="7" name="Slide Number Placeholder 6"/>
          <p:cNvSpPr>
            <a:spLocks noGrp="1"/>
          </p:cNvSpPr>
          <p:nvPr>
            <p:ph type="sldNum" sz="quarter" idx="12"/>
          </p:nvPr>
        </p:nvSpPr>
        <p:spPr/>
        <p:txBody>
          <a:bodyPr/>
          <a:lstStyle/>
          <a:p>
            <a:pPr>
              <a:defRPr/>
            </a:pPr>
            <a:fld id="{272BE67E-4971-4305-AA80-9EB7C077C11B}" type="slidenum">
              <a:rPr lang="en-US" altLang="ja-JP" smtClean="0"/>
              <a:pPr>
                <a:defRPr/>
              </a:pPr>
              <a:t>‹#›</a:t>
            </a:fld>
            <a:endParaRPr lang="en-US" altLang="ja-JP"/>
          </a:p>
        </p:txBody>
      </p:sp>
    </p:spTree>
    <p:extLst>
      <p:ext uri="{BB962C8B-B14F-4D97-AF65-F5344CB8AC3E}">
        <p14:creationId xmlns:p14="http://schemas.microsoft.com/office/powerpoint/2010/main" val="12398551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683514" y="457200"/>
            <a:ext cx="3194685" cy="1600200"/>
          </a:xfrm>
        </p:spPr>
        <p:txBody>
          <a:bodyPr anchor="b">
            <a:normAutofit/>
          </a:bodyPr>
          <a:lstStyle>
            <a:lvl1pPr>
              <a:defRPr sz="2600" b="0"/>
            </a:lvl1pPr>
          </a:lstStyle>
          <a:p>
            <a:r>
              <a:rPr lang="ja-JP" altLang="en-US"/>
              <a:t>マスター タイトルの書式設定</a:t>
            </a:r>
            <a:endParaRPr lang="en-US" dirty="0"/>
          </a:p>
        </p:txBody>
      </p:sp>
      <p:sp>
        <p:nvSpPr>
          <p:cNvPr id="3" name="Picture Placeholder 2"/>
          <p:cNvSpPr>
            <a:spLocks noGrp="1"/>
          </p:cNvSpPr>
          <p:nvPr>
            <p:ph type="pic" idx="1"/>
          </p:nvPr>
        </p:nvSpPr>
        <p:spPr>
          <a:xfrm>
            <a:off x="4210050" y="990600"/>
            <a:ext cx="5014913" cy="4876800"/>
          </a:xfrm>
        </p:spPr>
        <p:txBody>
          <a:bodyPr/>
          <a:lstStyle>
            <a:lvl1pPr marL="0" indent="0">
              <a:buNone/>
              <a:defRPr sz="2600"/>
            </a:lvl1pPr>
            <a:lvl2pPr marL="371475" indent="0">
              <a:buNone/>
              <a:defRPr sz="2275"/>
            </a:lvl2pPr>
            <a:lvl3pPr marL="742950" indent="0">
              <a:buNone/>
              <a:defRPr sz="1950"/>
            </a:lvl3pPr>
            <a:lvl4pPr marL="1114425" indent="0">
              <a:buNone/>
              <a:defRPr sz="1625"/>
            </a:lvl4pPr>
            <a:lvl5pPr marL="1485900" indent="0">
              <a:buNone/>
              <a:defRPr sz="1625"/>
            </a:lvl5pPr>
            <a:lvl6pPr marL="1857375" indent="0">
              <a:buNone/>
              <a:defRPr sz="1625"/>
            </a:lvl6pPr>
            <a:lvl7pPr marL="2228850" indent="0">
              <a:buNone/>
              <a:defRPr sz="1625"/>
            </a:lvl7pPr>
            <a:lvl8pPr marL="2600325" indent="0">
              <a:buNone/>
              <a:defRPr sz="1625"/>
            </a:lvl8pPr>
            <a:lvl9pPr marL="2971800" indent="0">
              <a:buNone/>
              <a:defRPr sz="1625"/>
            </a:lvl9pPr>
          </a:lstStyle>
          <a:p>
            <a:r>
              <a:rPr lang="ja-JP" altLang="en-US"/>
              <a:t>図を追加</a:t>
            </a:r>
            <a:endParaRPr lang="en-US" dirty="0"/>
          </a:p>
        </p:txBody>
      </p:sp>
      <p:sp>
        <p:nvSpPr>
          <p:cNvPr id="4" name="Text Placeholder 3"/>
          <p:cNvSpPr>
            <a:spLocks noGrp="1"/>
          </p:cNvSpPr>
          <p:nvPr>
            <p:ph type="body" sz="half" idx="2"/>
          </p:nvPr>
        </p:nvSpPr>
        <p:spPr>
          <a:xfrm>
            <a:off x="683514" y="2057400"/>
            <a:ext cx="3194685" cy="3810000"/>
          </a:xfrm>
        </p:spPr>
        <p:txBody>
          <a:bodyPr>
            <a:normAutofit/>
          </a:bodyPr>
          <a:lstStyle>
            <a:lvl1pPr marL="0" indent="0">
              <a:lnSpc>
                <a:spcPct val="90000"/>
              </a:lnSpc>
              <a:buNone/>
              <a:defRPr sz="1300"/>
            </a:lvl1pPr>
            <a:lvl2pPr marL="371475" indent="0">
              <a:buNone/>
              <a:defRPr sz="975"/>
            </a:lvl2pPr>
            <a:lvl3pPr marL="742950" indent="0">
              <a:buNone/>
              <a:defRPr sz="813"/>
            </a:lvl3pPr>
            <a:lvl4pPr marL="1114425" indent="0">
              <a:buNone/>
              <a:defRPr sz="731"/>
            </a:lvl4pPr>
            <a:lvl5pPr marL="1485900" indent="0">
              <a:buNone/>
              <a:defRPr sz="731"/>
            </a:lvl5pPr>
            <a:lvl6pPr marL="1857375" indent="0">
              <a:buNone/>
              <a:defRPr sz="731"/>
            </a:lvl6pPr>
            <a:lvl7pPr marL="2228850" indent="0">
              <a:buNone/>
              <a:defRPr sz="731"/>
            </a:lvl7pPr>
            <a:lvl8pPr marL="2600325" indent="0">
              <a:buNone/>
              <a:defRPr sz="731"/>
            </a:lvl8pPr>
            <a:lvl9pPr marL="2971800" indent="0">
              <a:buNone/>
              <a:defRPr sz="731"/>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pPr>
              <a:defRPr/>
            </a:pPr>
            <a:endParaRPr lang="en-US" altLang="ja-JP"/>
          </a:p>
        </p:txBody>
      </p:sp>
      <p:sp>
        <p:nvSpPr>
          <p:cNvPr id="6" name="Footer Placeholder 5"/>
          <p:cNvSpPr>
            <a:spLocks noGrp="1"/>
          </p:cNvSpPr>
          <p:nvPr>
            <p:ph type="ftr" sz="quarter" idx="11"/>
          </p:nvPr>
        </p:nvSpPr>
        <p:spPr/>
        <p:txBody>
          <a:bodyPr/>
          <a:lstStyle/>
          <a:p>
            <a:pPr>
              <a:defRPr/>
            </a:pPr>
            <a:endParaRPr lang="en-US" altLang="ja-JP"/>
          </a:p>
        </p:txBody>
      </p:sp>
      <p:sp>
        <p:nvSpPr>
          <p:cNvPr id="7" name="Slide Number Placeholder 6"/>
          <p:cNvSpPr>
            <a:spLocks noGrp="1"/>
          </p:cNvSpPr>
          <p:nvPr>
            <p:ph type="sldNum" sz="quarter" idx="12"/>
          </p:nvPr>
        </p:nvSpPr>
        <p:spPr/>
        <p:txBody>
          <a:bodyPr/>
          <a:lstStyle/>
          <a:p>
            <a:pPr>
              <a:defRPr/>
            </a:pPr>
            <a:fld id="{24885782-12B3-44E8-8A81-5624F7C431D7}" type="slidenum">
              <a:rPr lang="en-US" altLang="ja-JP" smtClean="0"/>
              <a:pPr>
                <a:defRPr/>
              </a:pPr>
              <a:t>‹#›</a:t>
            </a:fld>
            <a:endParaRPr lang="en-US" altLang="ja-JP"/>
          </a:p>
        </p:txBody>
      </p:sp>
    </p:spTree>
    <p:extLst>
      <p:ext uri="{BB962C8B-B14F-4D97-AF65-F5344CB8AC3E}">
        <p14:creationId xmlns:p14="http://schemas.microsoft.com/office/powerpoint/2010/main" val="5596019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pPr>
              <a:defRPr/>
            </a:pPr>
            <a:endParaRPr lang="en-US" altLang="ja-JP"/>
          </a:p>
        </p:txBody>
      </p:sp>
      <p:sp>
        <p:nvSpPr>
          <p:cNvPr id="5" name="Footer Placeholder 4"/>
          <p:cNvSpPr>
            <a:spLocks noGrp="1"/>
          </p:cNvSpPr>
          <p:nvPr>
            <p:ph type="ftr" sz="quarter" idx="11"/>
          </p:nvPr>
        </p:nvSpPr>
        <p:spPr/>
        <p:txBody>
          <a:bodyPr/>
          <a:lstStyle/>
          <a:p>
            <a:pPr>
              <a:defRPr/>
            </a:pPr>
            <a:endParaRPr lang="en-US" altLang="ja-JP"/>
          </a:p>
        </p:txBody>
      </p:sp>
      <p:sp>
        <p:nvSpPr>
          <p:cNvPr id="6" name="Slide Number Placeholder 5"/>
          <p:cNvSpPr>
            <a:spLocks noGrp="1"/>
          </p:cNvSpPr>
          <p:nvPr>
            <p:ph type="sldNum" sz="quarter" idx="12"/>
          </p:nvPr>
        </p:nvSpPr>
        <p:spPr/>
        <p:txBody>
          <a:bodyPr/>
          <a:lstStyle/>
          <a:p>
            <a:pPr>
              <a:defRPr/>
            </a:pPr>
            <a:fld id="{44F2F70C-7DB3-4F82-BDDD-AC35699FCF14}" type="slidenum">
              <a:rPr lang="en-US" altLang="ja-JP" smtClean="0"/>
              <a:pPr>
                <a:defRPr/>
              </a:pPr>
              <a:t>‹#›</a:t>
            </a:fld>
            <a:endParaRPr lang="en-US" altLang="ja-JP"/>
          </a:p>
        </p:txBody>
      </p:sp>
    </p:spTree>
    <p:extLst>
      <p:ext uri="{BB962C8B-B14F-4D97-AF65-F5344CB8AC3E}">
        <p14:creationId xmlns:p14="http://schemas.microsoft.com/office/powerpoint/2010/main" val="3686697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1" y="360362"/>
            <a:ext cx="2135981" cy="5811838"/>
          </a:xfrm>
        </p:spPr>
        <p:txBody>
          <a:bodyPr vert="eaVert"/>
          <a:lstStyle/>
          <a:p>
            <a:r>
              <a:rPr lang="ja-JP" altLang="en-US"/>
              <a:t>マスター タイトルの書式設定</a:t>
            </a:r>
            <a:endParaRPr lang="en-US"/>
          </a:p>
        </p:txBody>
      </p:sp>
      <p:sp>
        <p:nvSpPr>
          <p:cNvPr id="3" name="Vertical Text Placeholder 2"/>
          <p:cNvSpPr>
            <a:spLocks noGrp="1"/>
          </p:cNvSpPr>
          <p:nvPr>
            <p:ph type="body" orient="vert" idx="1"/>
          </p:nvPr>
        </p:nvSpPr>
        <p:spPr>
          <a:xfrm>
            <a:off x="681037" y="360363"/>
            <a:ext cx="6284119" cy="5811837"/>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4" name="Date Placeholder 3"/>
          <p:cNvSpPr>
            <a:spLocks noGrp="1"/>
          </p:cNvSpPr>
          <p:nvPr>
            <p:ph type="dt" sz="half" idx="10"/>
          </p:nvPr>
        </p:nvSpPr>
        <p:spPr/>
        <p:txBody>
          <a:bodyPr/>
          <a:lstStyle/>
          <a:p>
            <a:pPr>
              <a:defRPr/>
            </a:pPr>
            <a:endParaRPr lang="en-US" altLang="ja-JP"/>
          </a:p>
        </p:txBody>
      </p:sp>
      <p:sp>
        <p:nvSpPr>
          <p:cNvPr id="5" name="Footer Placeholder 4"/>
          <p:cNvSpPr>
            <a:spLocks noGrp="1"/>
          </p:cNvSpPr>
          <p:nvPr>
            <p:ph type="ftr" sz="quarter" idx="11"/>
          </p:nvPr>
        </p:nvSpPr>
        <p:spPr/>
        <p:txBody>
          <a:bodyPr/>
          <a:lstStyle/>
          <a:p>
            <a:pPr>
              <a:defRPr/>
            </a:pPr>
            <a:endParaRPr lang="en-US" altLang="ja-JP"/>
          </a:p>
        </p:txBody>
      </p:sp>
      <p:sp>
        <p:nvSpPr>
          <p:cNvPr id="6" name="Slide Number Placeholder 5"/>
          <p:cNvSpPr>
            <a:spLocks noGrp="1"/>
          </p:cNvSpPr>
          <p:nvPr>
            <p:ph type="sldNum" sz="quarter" idx="12"/>
          </p:nvPr>
        </p:nvSpPr>
        <p:spPr/>
        <p:txBody>
          <a:bodyPr/>
          <a:lstStyle/>
          <a:p>
            <a:pPr>
              <a:defRPr/>
            </a:pPr>
            <a:fld id="{A389204B-EC1E-4C8B-8DC9-EEB08CEAE1EE}" type="slidenum">
              <a:rPr lang="en-US" altLang="ja-JP" smtClean="0"/>
              <a:pPr>
                <a:defRPr/>
              </a:pPr>
              <a:t>‹#›</a:t>
            </a:fld>
            <a:endParaRPr lang="en-US" altLang="ja-JP"/>
          </a:p>
        </p:txBody>
      </p:sp>
    </p:spTree>
    <p:extLst>
      <p:ext uri="{BB962C8B-B14F-4D97-AF65-F5344CB8AC3E}">
        <p14:creationId xmlns:p14="http://schemas.microsoft.com/office/powerpoint/2010/main" val="33608668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742950" y="2130425"/>
            <a:ext cx="8420100" cy="1470025"/>
          </a:xfrm>
        </p:spPr>
        <p:txBody>
          <a:bodyPr/>
          <a:lstStyle/>
          <a:p>
            <a:r>
              <a:rPr lang="ja-JP" altLang="en-US"/>
              <a:t>マスター タイトルの書式設定</a:t>
            </a:r>
          </a:p>
        </p:txBody>
      </p:sp>
      <p:sp>
        <p:nvSpPr>
          <p:cNvPr id="3" name="サブタイトル 2"/>
          <p:cNvSpPr>
            <a:spLocks noGrp="1"/>
          </p:cNvSpPr>
          <p:nvPr>
            <p:ph type="subTitle" idx="1"/>
          </p:nvPr>
        </p:nvSpPr>
        <p:spPr>
          <a:xfrm>
            <a:off x="1485900" y="3886200"/>
            <a:ext cx="69342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ja-JP" altLang="en-US"/>
              <a:t>マスター サブタイトルの書式設定</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A058D69-C167-4210-8BC9-46423AA435BB}"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3035425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マスター タイトルの書式設定</a:t>
            </a:r>
          </a:p>
        </p:txBody>
      </p:sp>
      <p:sp>
        <p:nvSpPr>
          <p:cNvPr id="3" name="コンテンツ プレースホルダー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CEA8B61-9A8D-4D57-90A5-1BB1080230EB}"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10077704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82638" y="4406900"/>
            <a:ext cx="8420100" cy="1362075"/>
          </a:xfrm>
        </p:spPr>
        <p:txBody>
          <a:bodyPr anchor="t"/>
          <a:lstStyle>
            <a:lvl1pPr algn="l">
              <a:defRPr sz="4000" b="1" cap="all"/>
            </a:lvl1pPr>
          </a:lstStyle>
          <a:p>
            <a:r>
              <a:rPr lang="ja-JP" altLang="en-US"/>
              <a:t>マスター タイトルの書式設定</a:t>
            </a:r>
          </a:p>
        </p:txBody>
      </p:sp>
      <p:sp>
        <p:nvSpPr>
          <p:cNvPr id="3" name="テキスト プレースホルダー 2"/>
          <p:cNvSpPr>
            <a:spLocks noGrp="1"/>
          </p:cNvSpPr>
          <p:nvPr>
            <p:ph type="body" idx="1"/>
          </p:nvPr>
        </p:nvSpPr>
        <p:spPr>
          <a:xfrm>
            <a:off x="782638"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a:t>マスター テキストの書式設定</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A75E286-13F2-4A08-A88C-DB1267BFFEEA}"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34585251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マスター タイトルの書式設定</a:t>
            </a:r>
          </a:p>
        </p:txBody>
      </p:sp>
      <p:sp>
        <p:nvSpPr>
          <p:cNvPr id="3" name="コンテンツ プレースホルダー 2"/>
          <p:cNvSpPr>
            <a:spLocks noGrp="1"/>
          </p:cNvSpPr>
          <p:nvPr>
            <p:ph sz="half" idx="1"/>
          </p:nvPr>
        </p:nvSpPr>
        <p:spPr>
          <a:xfrm>
            <a:off x="495300" y="1600200"/>
            <a:ext cx="43815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コンテンツ プレースホルダー 3"/>
          <p:cNvSpPr>
            <a:spLocks noGrp="1"/>
          </p:cNvSpPr>
          <p:nvPr>
            <p:ph sz="half" idx="2"/>
          </p:nvPr>
        </p:nvSpPr>
        <p:spPr>
          <a:xfrm>
            <a:off x="5029200" y="1600200"/>
            <a:ext cx="43815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5AE4BE5-F8E3-4136-A403-96A14B69B79F}"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31284506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lang="ja-JP" altLang="en-US"/>
              <a:t>マスター タイトルの書式設定</a:t>
            </a:r>
          </a:p>
        </p:txBody>
      </p:sp>
      <p:sp>
        <p:nvSpPr>
          <p:cNvPr id="3" name="テキスト プレースホルダー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4" name="コンテンツ プレースホルダー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テキスト プレースホルダー 4"/>
          <p:cNvSpPr>
            <a:spLocks noGrp="1"/>
          </p:cNvSpPr>
          <p:nvPr>
            <p:ph type="body" sz="quarter" idx="3"/>
          </p:nvPr>
        </p:nvSpPr>
        <p:spPr>
          <a:xfrm>
            <a:off x="5032375"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6" name="コンテンツ プレースホルダー 5"/>
          <p:cNvSpPr>
            <a:spLocks noGrp="1"/>
          </p:cNvSpPr>
          <p:nvPr>
            <p:ph sz="quarter" idx="4"/>
          </p:nvPr>
        </p:nvSpPr>
        <p:spPr>
          <a:xfrm>
            <a:off x="5032375"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12E555C0-CCBE-4A69-BF56-5866A14AB8C2}"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98045397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マスター タイトルの書式設定</a:t>
            </a:r>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6F36163-F302-46F9-ABBF-0EAA21833942}"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18495746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B97509D9-CA43-4242-90A9-8369569F5BBB}"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29527739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95300" y="273050"/>
            <a:ext cx="3259138" cy="1162050"/>
          </a:xfrm>
        </p:spPr>
        <p:txBody>
          <a:bodyPr anchor="b"/>
          <a:lstStyle>
            <a:lvl1pPr algn="l">
              <a:defRPr sz="2000" b="1"/>
            </a:lvl1pPr>
          </a:lstStyle>
          <a:p>
            <a:r>
              <a:rPr lang="ja-JP" altLang="en-US"/>
              <a:t>マスター タイトルの書式設定</a:t>
            </a:r>
          </a:p>
        </p:txBody>
      </p:sp>
      <p:sp>
        <p:nvSpPr>
          <p:cNvPr id="3" name="コンテンツ プレースホルダー 2"/>
          <p:cNvSpPr>
            <a:spLocks noGrp="1"/>
          </p:cNvSpPr>
          <p:nvPr>
            <p:ph idx="1"/>
          </p:nvPr>
        </p:nvSpPr>
        <p:spPr>
          <a:xfrm>
            <a:off x="3873500" y="273050"/>
            <a:ext cx="5537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テキスト プレースホルダー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4AA9111-62C8-4F2A-B50A-343C5053CCE1}"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205341664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941513" y="4800600"/>
            <a:ext cx="5943600" cy="566738"/>
          </a:xfrm>
        </p:spPr>
        <p:txBody>
          <a:bodyPr anchor="b"/>
          <a:lstStyle>
            <a:lvl1pPr algn="l">
              <a:defRPr sz="2000" b="1"/>
            </a:lvl1pPr>
          </a:lstStyle>
          <a:p>
            <a:r>
              <a:rPr lang="ja-JP" altLang="en-US"/>
              <a:t>マスター タイトルの書式設定</a:t>
            </a:r>
          </a:p>
        </p:txBody>
      </p:sp>
      <p:sp>
        <p:nvSpPr>
          <p:cNvPr id="3" name="図プレースホルダー 2"/>
          <p:cNvSpPr>
            <a:spLocks noGrp="1"/>
          </p:cNvSpPr>
          <p:nvPr>
            <p:ph type="pic" idx="1"/>
          </p:nvPr>
        </p:nvSpPr>
        <p:spPr>
          <a:xfrm>
            <a:off x="1941513"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ja-JP" altLang="en-US" noProof="0"/>
          </a:p>
        </p:txBody>
      </p:sp>
      <p:sp>
        <p:nvSpPr>
          <p:cNvPr id="4" name="テキスト プレースホルダー 3"/>
          <p:cNvSpPr>
            <a:spLocks noGrp="1"/>
          </p:cNvSpPr>
          <p:nvPr>
            <p:ph type="body" sz="half" idx="2"/>
          </p:nvPr>
        </p:nvSpPr>
        <p:spPr>
          <a:xfrm>
            <a:off x="1941513"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9F8F991-1E2A-42E4-B0E2-35D72A800200}"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364773342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マスター タイトルの書式設定</a:t>
            </a:r>
          </a:p>
        </p:txBody>
      </p:sp>
      <p:sp>
        <p:nvSpPr>
          <p:cNvPr id="3" name="縦書きテキスト プレースホルダー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B4F385B-7C89-49C7-A531-E89ADEC218EB}"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237127450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7181850" y="274638"/>
            <a:ext cx="2228850" cy="5851525"/>
          </a:xfrm>
        </p:spPr>
        <p:txBody>
          <a:bodyPr vert="eaVert"/>
          <a:lstStyle/>
          <a:p>
            <a:r>
              <a:rPr lang="ja-JP" altLang="en-US"/>
              <a:t>マスター タイトルの書式設定</a:t>
            </a:r>
          </a:p>
        </p:txBody>
      </p:sp>
      <p:sp>
        <p:nvSpPr>
          <p:cNvPr id="3" name="縦書きテキスト プレースホルダー 2"/>
          <p:cNvSpPr>
            <a:spLocks noGrp="1"/>
          </p:cNvSpPr>
          <p:nvPr>
            <p:ph type="body" orient="vert" idx="1"/>
          </p:nvPr>
        </p:nvSpPr>
        <p:spPr>
          <a:xfrm>
            <a:off x="495300" y="274638"/>
            <a:ext cx="6534150" cy="5851525"/>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4DB1637-157C-4140-BFD9-E45395656919}"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150003427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reserve="1">
  <p:cSld name="コンテンツ">
    <p:spTree>
      <p:nvGrpSpPr>
        <p:cNvPr id="1" name=""/>
        <p:cNvGrpSpPr/>
        <p:nvPr/>
      </p:nvGrpSpPr>
      <p:grpSpPr>
        <a:xfrm>
          <a:off x="0" y="0"/>
          <a:ext cx="0" cy="0"/>
          <a:chOff x="0" y="0"/>
          <a:chExt cx="0" cy="0"/>
        </a:xfrm>
      </p:grpSpPr>
      <p:sp>
        <p:nvSpPr>
          <p:cNvPr id="2" name="コンテンツ プレースホルダー 1"/>
          <p:cNvSpPr>
            <a:spLocks noGrp="1"/>
          </p:cNvSpPr>
          <p:nvPr>
            <p:ph/>
          </p:nvPr>
        </p:nvSpPr>
        <p:spPr>
          <a:xfrm>
            <a:off x="495300" y="274638"/>
            <a:ext cx="8915400" cy="5851525"/>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6F7BBB4C-7AFD-4395-8D1D-6F9B585CABD1}"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2285384244"/>
      </p:ext>
    </p:extLst>
  </p:cSld>
  <p:clrMapOvr>
    <a:masterClrMapping/>
  </p:clrMapOvr>
</p:sldLayout>
</file>

<file path=ppt/slideMasters/_rels/slideMaster1.xml.rels>&#65279;<?xml version="1.0" encoding="utf-8" standalone="yes"?>
<Relationships xmlns="http://schemas.openxmlformats.org/package/2006/relationships">
  <Relationship Id="rId8" Type="http://schemas.openxmlformats.org/officeDocument/2006/relationships/slideLayout" Target="../slideLayouts/slideLayout8.xml" />
  <Relationship Id="rId3" Type="http://schemas.openxmlformats.org/officeDocument/2006/relationships/slideLayout" Target="../slideLayouts/slideLayout3.xml" />
  <Relationship Id="rId7" Type="http://schemas.openxmlformats.org/officeDocument/2006/relationships/slideLayout" Target="../slideLayouts/slideLayout7.xml" />
  <Relationship Id="rId12" Type="http://schemas.openxmlformats.org/officeDocument/2006/relationships/theme" Target="../theme/theme1.xml" />
  <Relationship Id="rId2" Type="http://schemas.openxmlformats.org/officeDocument/2006/relationships/slideLayout" Target="../slideLayouts/slideLayout2.xml" />
  <Relationship Id="rId1" Type="http://schemas.openxmlformats.org/officeDocument/2006/relationships/slideLayout" Target="../slideLayouts/slideLayout1.xml" />
  <Relationship Id="rId6" Type="http://schemas.openxmlformats.org/officeDocument/2006/relationships/slideLayout" Target="../slideLayouts/slideLayout6.xml" />
  <Relationship Id="rId11" Type="http://schemas.openxmlformats.org/officeDocument/2006/relationships/slideLayout" Target="../slideLayouts/slideLayout11.xml" />
  <Relationship Id="rId5" Type="http://schemas.openxmlformats.org/officeDocument/2006/relationships/slideLayout" Target="../slideLayouts/slideLayout5.xml" />
  <Relationship Id="rId10" Type="http://schemas.openxmlformats.org/officeDocument/2006/relationships/slideLayout" Target="../slideLayouts/slideLayout10.xml" />
  <Relationship Id="rId4" Type="http://schemas.openxmlformats.org/officeDocument/2006/relationships/slideLayout" Target="../slideLayouts/slideLayout4.xml" />
  <Relationship Id="rId9" Type="http://schemas.openxmlformats.org/officeDocument/2006/relationships/slideLayout" Target="../slideLayouts/slideLayout9.xml" />
</Relationships>
</file>

<file path=ppt/slideMasters/_rels/slideMaster2.xml.rels>&#65279;<?xml version="1.0" encoding="utf-8" standalone="yes"?>
<Relationships xmlns="http://schemas.openxmlformats.org/package/2006/relationships">
  <Relationship Id="rId8" Type="http://schemas.openxmlformats.org/officeDocument/2006/relationships/slideLayout" Target="../slideLayouts/slideLayout19.xml" />
  <Relationship Id="rId3" Type="http://schemas.openxmlformats.org/officeDocument/2006/relationships/slideLayout" Target="../slideLayouts/slideLayout14.xml" />
  <Relationship Id="rId7" Type="http://schemas.openxmlformats.org/officeDocument/2006/relationships/slideLayout" Target="../slideLayouts/slideLayout18.xml" />
  <Relationship Id="rId12" Type="http://schemas.openxmlformats.org/officeDocument/2006/relationships/theme" Target="../theme/theme2.xml" />
  <Relationship Id="rId2" Type="http://schemas.openxmlformats.org/officeDocument/2006/relationships/slideLayout" Target="../slideLayouts/slideLayout13.xml" />
  <Relationship Id="rId1" Type="http://schemas.openxmlformats.org/officeDocument/2006/relationships/slideLayout" Target="../slideLayouts/slideLayout12.xml" />
  <Relationship Id="rId6" Type="http://schemas.openxmlformats.org/officeDocument/2006/relationships/slideLayout" Target="../slideLayouts/slideLayout17.xml" />
  <Relationship Id="rId11" Type="http://schemas.openxmlformats.org/officeDocument/2006/relationships/slideLayout" Target="../slideLayouts/slideLayout22.xml" />
  <Relationship Id="rId5" Type="http://schemas.openxmlformats.org/officeDocument/2006/relationships/slideLayout" Target="../slideLayouts/slideLayout16.xml" />
  <Relationship Id="rId10" Type="http://schemas.openxmlformats.org/officeDocument/2006/relationships/slideLayout" Target="../slideLayouts/slideLayout21.xml" />
  <Relationship Id="rId4" Type="http://schemas.openxmlformats.org/officeDocument/2006/relationships/slideLayout" Target="../slideLayouts/slideLayout15.xml" />
  <Relationship Id="rId9" Type="http://schemas.openxmlformats.org/officeDocument/2006/relationships/slideLayout" Target="../slideLayouts/slideLayout20.xml" />
</Relationships>
</file>

<file path=ppt/slideMasters/_rels/slideMaster3.xml.rels>&#65279;<?xml version="1.0" encoding="utf-8" standalone="yes"?>
<Relationships xmlns="http://schemas.openxmlformats.org/package/2006/relationships">
  <Relationship Id="rId8" Type="http://schemas.openxmlformats.org/officeDocument/2006/relationships/slideLayout" Target="../slideLayouts/slideLayout30.xml" />
  <Relationship Id="rId13" Type="http://schemas.openxmlformats.org/officeDocument/2006/relationships/theme" Target="../theme/theme3.xml" />
  <Relationship Id="rId3" Type="http://schemas.openxmlformats.org/officeDocument/2006/relationships/slideLayout" Target="../slideLayouts/slideLayout25.xml" />
  <Relationship Id="rId7" Type="http://schemas.openxmlformats.org/officeDocument/2006/relationships/slideLayout" Target="../slideLayouts/slideLayout29.xml" />
  <Relationship Id="rId12" Type="http://schemas.openxmlformats.org/officeDocument/2006/relationships/slideLayout" Target="../slideLayouts/slideLayout34.xml" />
  <Relationship Id="rId2" Type="http://schemas.openxmlformats.org/officeDocument/2006/relationships/slideLayout" Target="../slideLayouts/slideLayout24.xml" />
  <Relationship Id="rId1" Type="http://schemas.openxmlformats.org/officeDocument/2006/relationships/slideLayout" Target="../slideLayouts/slideLayout23.xml" />
  <Relationship Id="rId6" Type="http://schemas.openxmlformats.org/officeDocument/2006/relationships/slideLayout" Target="../slideLayouts/slideLayout28.xml" />
  <Relationship Id="rId11" Type="http://schemas.openxmlformats.org/officeDocument/2006/relationships/slideLayout" Target="../slideLayouts/slideLayout33.xml" />
  <Relationship Id="rId5" Type="http://schemas.openxmlformats.org/officeDocument/2006/relationships/slideLayout" Target="../slideLayouts/slideLayout27.xml" />
  <Relationship Id="rId10" Type="http://schemas.openxmlformats.org/officeDocument/2006/relationships/slideLayout" Target="../slideLayouts/slideLayout32.xml" />
  <Relationship Id="rId4" Type="http://schemas.openxmlformats.org/officeDocument/2006/relationships/slideLayout" Target="../slideLayouts/slideLayout26.xml" />
  <Relationship Id="rId9" Type="http://schemas.openxmlformats.org/officeDocument/2006/relationships/slideLayout" Target="../slideLayouts/slideLayout31.xml" />
</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p:cNvSpPr>
            <a:spLocks noGrp="1"/>
          </p:cNvSpPr>
          <p:nvPr>
            <p:ph type="body" idx="1"/>
          </p:nvPr>
        </p:nvSpPr>
        <p:spPr>
          <a:xfrm>
            <a:off x="495300" y="1600206"/>
            <a:ext cx="8915400" cy="4525963"/>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2"/>
          </p:nvPr>
        </p:nvSpPr>
        <p:spPr>
          <a:xfrm>
            <a:off x="495300" y="6356359"/>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kumimoji="1" lang="ja-JP" altLang="en-US"/>
          </a:p>
        </p:txBody>
      </p:sp>
      <p:sp>
        <p:nvSpPr>
          <p:cNvPr id="5" name="フッター プレースホルダー 4"/>
          <p:cNvSpPr>
            <a:spLocks noGrp="1"/>
          </p:cNvSpPr>
          <p:nvPr>
            <p:ph type="ftr" sz="quarter" idx="3"/>
          </p:nvPr>
        </p:nvSpPr>
        <p:spPr>
          <a:xfrm>
            <a:off x="3384550" y="6356359"/>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7099300" y="6356359"/>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F37405-E102-44A9-8F5A-16081BA141C3}" type="slidenum">
              <a:rPr kumimoji="1" lang="ja-JP" altLang="en-US" smtClean="0"/>
              <a:pPr/>
              <a:t>‹#›</a:t>
            </a:fld>
            <a:endParaRPr kumimoji="1" lang="ja-JP" altLang="en-US"/>
          </a:p>
        </p:txBody>
      </p:sp>
    </p:spTree>
    <p:extLst>
      <p:ext uri="{BB962C8B-B14F-4D97-AF65-F5344CB8AC3E}">
        <p14:creationId xmlns:p14="http://schemas.microsoft.com/office/powerpoint/2010/main" val="945404650"/>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hf sldNum="0" hdr="0" ftr="0" dt="0"/>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6666" y="365760"/>
            <a:ext cx="8543925" cy="1325562"/>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686666" y="1828801"/>
            <a:ext cx="8543925" cy="4351337"/>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681038" y="6356351"/>
            <a:ext cx="2228850" cy="365125"/>
          </a:xfrm>
          <a:prstGeom prst="rect">
            <a:avLst/>
          </a:prstGeom>
        </p:spPr>
        <p:txBody>
          <a:bodyPr vert="horz" lIns="91440" tIns="45720" rIns="91440" bIns="45720" rtlCol="0" anchor="ctr"/>
          <a:lstStyle>
            <a:lvl1pPr algn="l">
              <a:defRPr sz="894">
                <a:solidFill>
                  <a:schemeClr val="tx1">
                    <a:lumMod val="65000"/>
                    <a:lumOff val="35000"/>
                  </a:schemeClr>
                </a:solidFill>
              </a:defRPr>
            </a:lvl1pPr>
          </a:lstStyle>
          <a:p>
            <a:endParaRPr lang="en-US"/>
          </a:p>
        </p:txBody>
      </p:sp>
      <p:sp>
        <p:nvSpPr>
          <p:cNvPr id="5" name="Footer Placeholder 4"/>
          <p:cNvSpPr>
            <a:spLocks noGrp="1"/>
          </p:cNvSpPr>
          <p:nvPr>
            <p:ph type="ftr" sz="quarter" idx="3"/>
          </p:nvPr>
        </p:nvSpPr>
        <p:spPr>
          <a:xfrm>
            <a:off x="3281363" y="6356351"/>
            <a:ext cx="3343275" cy="365125"/>
          </a:xfrm>
          <a:prstGeom prst="rect">
            <a:avLst/>
          </a:prstGeom>
        </p:spPr>
        <p:txBody>
          <a:bodyPr vert="horz" lIns="91440" tIns="45720" rIns="91440" bIns="45720" rtlCol="0" anchor="ctr"/>
          <a:lstStyle>
            <a:lvl1pPr algn="ctr">
              <a:defRPr sz="894">
                <a:solidFill>
                  <a:schemeClr val="tx1">
                    <a:lumMod val="65000"/>
                    <a:lumOff val="35000"/>
                  </a:schemeClr>
                </a:solidFill>
              </a:defRPr>
            </a:lvl1pPr>
          </a:lstStyle>
          <a:p>
            <a:endParaRPr lang="en-US"/>
          </a:p>
        </p:txBody>
      </p:sp>
      <p:sp>
        <p:nvSpPr>
          <p:cNvPr id="6" name="Slide Number Placeholder 5"/>
          <p:cNvSpPr>
            <a:spLocks noGrp="1"/>
          </p:cNvSpPr>
          <p:nvPr>
            <p:ph type="sldNum" sz="quarter" idx="4"/>
          </p:nvPr>
        </p:nvSpPr>
        <p:spPr>
          <a:xfrm>
            <a:off x="7001741" y="6356351"/>
            <a:ext cx="2228850" cy="365125"/>
          </a:xfrm>
          <a:prstGeom prst="rect">
            <a:avLst/>
          </a:prstGeom>
        </p:spPr>
        <p:txBody>
          <a:bodyPr vert="horz" lIns="91440" tIns="45720" rIns="91440" bIns="45720" rtlCol="0" anchor="ctr"/>
          <a:lstStyle>
            <a:lvl1pPr algn="r">
              <a:defRPr sz="894">
                <a:solidFill>
                  <a:schemeClr val="tx1">
                    <a:tint val="75000"/>
                  </a:schemeClr>
                </a:solidFill>
              </a:defRPr>
            </a:lvl1pPr>
          </a:lstStyle>
          <a:p>
            <a:fld id="{4FAB73BC-B049-4115-A692-8D63A059BFB8}" type="slidenum">
              <a:rPr lang="en-US" smtClean="0"/>
              <a:pPr/>
              <a:t>‹#›</a:t>
            </a:fld>
            <a:endParaRPr lang="en-US"/>
          </a:p>
        </p:txBody>
      </p:sp>
      <p:sp>
        <p:nvSpPr>
          <p:cNvPr id="7" name="正方形/長方形 6"/>
          <p:cNvSpPr/>
          <p:nvPr userDrawn="1"/>
        </p:nvSpPr>
        <p:spPr>
          <a:xfrm>
            <a:off x="0" y="6597659"/>
            <a:ext cx="9749500" cy="34925"/>
          </a:xfrm>
          <a:prstGeom prst="rect">
            <a:avLst/>
          </a:prstGeom>
          <a:gradFill flip="none" rotWithShape="1">
            <a:gsLst>
              <a:gs pos="62000">
                <a:schemeClr val="accent1">
                  <a:lumMod val="75000"/>
                </a:schemeClr>
              </a:gs>
              <a:gs pos="1000">
                <a:schemeClr val="accent1">
                  <a:lumMod val="75000"/>
                </a:schemeClr>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sp>
        <p:nvSpPr>
          <p:cNvPr id="8" name="テキスト ボックス 1"/>
          <p:cNvSpPr txBox="1">
            <a:spLocks noChangeArrowheads="1"/>
          </p:cNvSpPr>
          <p:nvPr userDrawn="1"/>
        </p:nvSpPr>
        <p:spPr bwMode="auto">
          <a:xfrm>
            <a:off x="37837" y="6597659"/>
            <a:ext cx="335531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charset="0"/>
                <a:ea typeface="ＭＳ Ｐゴシック" pitchFamily="50" charset="-128"/>
              </a:defRPr>
            </a:lvl1pPr>
            <a:lvl2pPr marL="742950" indent="-285750" eaLnBrk="0" hangingPunct="0">
              <a:defRPr kumimoji="1">
                <a:solidFill>
                  <a:schemeClr val="tx1"/>
                </a:solidFill>
                <a:latin typeface="Arial" charset="0"/>
                <a:ea typeface="ＭＳ Ｐゴシック" pitchFamily="50" charset="-128"/>
              </a:defRPr>
            </a:lvl2pPr>
            <a:lvl3pPr marL="1143000" indent="-228600" eaLnBrk="0" hangingPunct="0">
              <a:defRPr kumimoji="1">
                <a:solidFill>
                  <a:schemeClr val="tx1"/>
                </a:solidFill>
                <a:latin typeface="Arial" charset="0"/>
                <a:ea typeface="ＭＳ Ｐゴシック" pitchFamily="50" charset="-128"/>
              </a:defRPr>
            </a:lvl3pPr>
            <a:lvl4pPr marL="1600200" indent="-228600" eaLnBrk="0" hangingPunct="0">
              <a:defRPr kumimoji="1">
                <a:solidFill>
                  <a:schemeClr val="tx1"/>
                </a:solidFill>
                <a:latin typeface="Arial" charset="0"/>
                <a:ea typeface="ＭＳ Ｐゴシック" pitchFamily="50" charset="-128"/>
              </a:defRPr>
            </a:lvl4pPr>
            <a:lvl5pPr marL="2057400" indent="-228600" eaLnBrk="0" hangingPunct="0">
              <a:defRPr kumimoji="1">
                <a:solidFill>
                  <a:schemeClr val="tx1"/>
                </a:solidFill>
                <a:latin typeface="Arial" charset="0"/>
                <a:ea typeface="ＭＳ Ｐゴシック" pitchFamily="50"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pitchFamily="50"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pitchFamily="50"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pitchFamily="50"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pitchFamily="50" charset="-128"/>
              </a:defRPr>
            </a:lvl9pPr>
          </a:lstStyle>
          <a:p>
            <a:pPr eaLnBrk="1" hangingPunct="1">
              <a:defRPr/>
            </a:pPr>
            <a:r>
              <a:rPr lang="ja-JP" altLang="en-US" sz="1000" dirty="0">
                <a:latin typeface="ＭＳ Ｐゴシック" pitchFamily="50" charset="-128"/>
              </a:rPr>
              <a:t>国民健康保険中央会　介護保険部障害者給付課</a:t>
            </a:r>
            <a:endParaRPr lang="en-US" altLang="ja-JP" sz="1000" dirty="0">
              <a:latin typeface="ＭＳ Ｐゴシック" pitchFamily="50" charset="-128"/>
            </a:endParaRPr>
          </a:p>
        </p:txBody>
      </p:sp>
    </p:spTree>
    <p:extLst>
      <p:ext uri="{BB962C8B-B14F-4D97-AF65-F5344CB8AC3E}">
        <p14:creationId xmlns:p14="http://schemas.microsoft.com/office/powerpoint/2010/main" val="3218920584"/>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Lst>
  <p:hf sldNum="0" hdr="0" ftr="0" dt="0"/>
  <p:txStyles>
    <p:titleStyle>
      <a:lvl1pPr algn="l" defTabSz="742950" rtl="0" eaLnBrk="1" latinLnBrk="0" hangingPunct="1">
        <a:lnSpc>
          <a:spcPct val="90000"/>
        </a:lnSpc>
        <a:spcBef>
          <a:spcPct val="0"/>
        </a:spcBef>
        <a:buNone/>
        <a:defRPr kumimoji="1" sz="3575" kern="1200">
          <a:solidFill>
            <a:schemeClr val="tx1"/>
          </a:solidFill>
          <a:latin typeface="+mj-lt"/>
          <a:ea typeface="+mj-ea"/>
          <a:cs typeface="+mj-cs"/>
        </a:defRPr>
      </a:lvl1pPr>
    </p:titleStyle>
    <p:bodyStyle>
      <a:lvl1pPr marL="185738" indent="-185738" algn="l" defTabSz="742950" rtl="0" eaLnBrk="1" latinLnBrk="0" hangingPunct="1">
        <a:lnSpc>
          <a:spcPct val="90000"/>
        </a:lnSpc>
        <a:spcBef>
          <a:spcPts val="813"/>
        </a:spcBef>
        <a:buFont typeface="Wingdings 2" pitchFamily="18" charset="2"/>
        <a:buChar char=""/>
        <a:defRPr kumimoji="1" sz="2275" kern="1200">
          <a:solidFill>
            <a:schemeClr val="tx1"/>
          </a:solidFill>
          <a:latin typeface="+mn-lt"/>
          <a:ea typeface="+mn-ea"/>
          <a:cs typeface="+mn-cs"/>
        </a:defRPr>
      </a:lvl1pPr>
      <a:lvl2pPr marL="557213" indent="-185738" algn="l" defTabSz="742950" rtl="0" eaLnBrk="1" latinLnBrk="0" hangingPunct="1">
        <a:lnSpc>
          <a:spcPct val="90000"/>
        </a:lnSpc>
        <a:spcBef>
          <a:spcPts val="406"/>
        </a:spcBef>
        <a:buFont typeface="Wingdings 2" pitchFamily="18" charset="2"/>
        <a:buChar char=""/>
        <a:defRPr kumimoji="1" sz="1950" kern="1200">
          <a:solidFill>
            <a:schemeClr val="tx1"/>
          </a:solidFill>
          <a:latin typeface="+mn-lt"/>
          <a:ea typeface="+mn-ea"/>
          <a:cs typeface="+mn-cs"/>
        </a:defRPr>
      </a:lvl2pPr>
      <a:lvl3pPr marL="928688" indent="-185738" algn="l" defTabSz="742950" rtl="0" eaLnBrk="1" latinLnBrk="0" hangingPunct="1">
        <a:lnSpc>
          <a:spcPct val="90000"/>
        </a:lnSpc>
        <a:spcBef>
          <a:spcPts val="406"/>
        </a:spcBef>
        <a:buFont typeface="Wingdings 2" pitchFamily="18" charset="2"/>
        <a:buChar char=""/>
        <a:defRPr kumimoji="1" sz="1625" kern="1200">
          <a:solidFill>
            <a:schemeClr val="tx1"/>
          </a:solidFill>
          <a:latin typeface="+mn-lt"/>
          <a:ea typeface="+mn-ea"/>
          <a:cs typeface="+mn-cs"/>
        </a:defRPr>
      </a:lvl3pPr>
      <a:lvl4pPr marL="1300163" indent="-185738" algn="l" defTabSz="742950" rtl="0" eaLnBrk="1" latinLnBrk="0" hangingPunct="1">
        <a:lnSpc>
          <a:spcPct val="90000"/>
        </a:lnSpc>
        <a:spcBef>
          <a:spcPts val="406"/>
        </a:spcBef>
        <a:buFont typeface="Wingdings 2" pitchFamily="18" charset="2"/>
        <a:buChar char=""/>
        <a:defRPr kumimoji="1" sz="1463" kern="1200">
          <a:solidFill>
            <a:schemeClr val="tx1"/>
          </a:solidFill>
          <a:latin typeface="+mn-lt"/>
          <a:ea typeface="+mn-ea"/>
          <a:cs typeface="+mn-cs"/>
        </a:defRPr>
      </a:lvl4pPr>
      <a:lvl5pPr marL="1671638" indent="-185738" algn="l" defTabSz="742950" rtl="0" eaLnBrk="1" latinLnBrk="0" hangingPunct="1">
        <a:lnSpc>
          <a:spcPct val="90000"/>
        </a:lnSpc>
        <a:spcBef>
          <a:spcPts val="406"/>
        </a:spcBef>
        <a:buFont typeface="Wingdings 2" pitchFamily="18" charset="2"/>
        <a:buChar char=""/>
        <a:defRPr kumimoji="1" sz="1463" kern="1200">
          <a:solidFill>
            <a:schemeClr val="tx1"/>
          </a:solidFill>
          <a:latin typeface="+mn-lt"/>
          <a:ea typeface="+mn-ea"/>
          <a:cs typeface="+mn-cs"/>
        </a:defRPr>
      </a:lvl5pPr>
      <a:lvl6pPr marL="2043113" indent="-185738" algn="l" defTabSz="742950" rtl="0" eaLnBrk="1" latinLnBrk="0" hangingPunct="1">
        <a:spcBef>
          <a:spcPct val="20000"/>
        </a:spcBef>
        <a:buFont typeface="Wingdings 2" pitchFamily="18" charset="2"/>
        <a:buChar char=""/>
        <a:defRPr kumimoji="1" sz="1463" kern="1200">
          <a:solidFill>
            <a:schemeClr val="tx1"/>
          </a:solidFill>
          <a:latin typeface="+mn-lt"/>
          <a:ea typeface="+mn-ea"/>
          <a:cs typeface="+mn-cs"/>
        </a:defRPr>
      </a:lvl6pPr>
      <a:lvl7pPr marL="2414588" indent="-185738" algn="l" defTabSz="742950" rtl="0" eaLnBrk="1" latinLnBrk="0" hangingPunct="1">
        <a:spcBef>
          <a:spcPct val="20000"/>
        </a:spcBef>
        <a:buFont typeface="Wingdings 2" pitchFamily="18" charset="2"/>
        <a:buChar char=""/>
        <a:defRPr kumimoji="1" sz="1463" kern="1200">
          <a:solidFill>
            <a:schemeClr val="tx1"/>
          </a:solidFill>
          <a:latin typeface="+mn-lt"/>
          <a:ea typeface="+mn-ea"/>
          <a:cs typeface="+mn-cs"/>
        </a:defRPr>
      </a:lvl7pPr>
      <a:lvl8pPr marL="2786063" indent="-185738" algn="l" defTabSz="742950" rtl="0" eaLnBrk="1" latinLnBrk="0" hangingPunct="1">
        <a:spcBef>
          <a:spcPct val="20000"/>
        </a:spcBef>
        <a:buFont typeface="Wingdings 2" pitchFamily="18" charset="2"/>
        <a:buChar char=""/>
        <a:defRPr kumimoji="1" sz="1463" kern="1200">
          <a:solidFill>
            <a:schemeClr val="tx1"/>
          </a:solidFill>
          <a:latin typeface="+mn-lt"/>
          <a:ea typeface="+mn-ea"/>
          <a:cs typeface="+mn-cs"/>
        </a:defRPr>
      </a:lvl8pPr>
      <a:lvl9pPr marL="3157538" indent="-185738" algn="l" defTabSz="742950" rtl="0" eaLnBrk="1" latinLnBrk="0" hangingPunct="1">
        <a:spcBef>
          <a:spcPct val="20000"/>
        </a:spcBef>
        <a:buFont typeface="Wingdings 2" pitchFamily="18" charset="2"/>
        <a:buChar char=""/>
        <a:defRPr kumimoji="1" sz="1463" kern="1200">
          <a:solidFill>
            <a:schemeClr val="tx1"/>
          </a:solidFill>
          <a:latin typeface="+mn-lt"/>
          <a:ea typeface="+mn-ea"/>
          <a:cs typeface="+mn-cs"/>
        </a:defRPr>
      </a:lvl9pPr>
    </p:bodyStyle>
    <p:otherStyle>
      <a:defPPr>
        <a:defRPr lang="en-US"/>
      </a:defPPr>
      <a:lvl1pPr marL="0" algn="l" defTabSz="742950" rtl="0" eaLnBrk="1" latinLnBrk="0" hangingPunct="1">
        <a:defRPr kumimoji="1" sz="1463" kern="1200">
          <a:solidFill>
            <a:schemeClr val="tx1"/>
          </a:solidFill>
          <a:latin typeface="+mn-lt"/>
          <a:ea typeface="+mn-ea"/>
          <a:cs typeface="+mn-cs"/>
        </a:defRPr>
      </a:lvl1pPr>
      <a:lvl2pPr marL="371475" algn="l" defTabSz="742950" rtl="0" eaLnBrk="1" latinLnBrk="0" hangingPunct="1">
        <a:defRPr kumimoji="1" sz="1463" kern="1200">
          <a:solidFill>
            <a:schemeClr val="tx1"/>
          </a:solidFill>
          <a:latin typeface="+mn-lt"/>
          <a:ea typeface="+mn-ea"/>
          <a:cs typeface="+mn-cs"/>
        </a:defRPr>
      </a:lvl2pPr>
      <a:lvl3pPr marL="742950" algn="l" defTabSz="742950" rtl="0" eaLnBrk="1" latinLnBrk="0" hangingPunct="1">
        <a:defRPr kumimoji="1" sz="1463" kern="1200">
          <a:solidFill>
            <a:schemeClr val="tx1"/>
          </a:solidFill>
          <a:latin typeface="+mn-lt"/>
          <a:ea typeface="+mn-ea"/>
          <a:cs typeface="+mn-cs"/>
        </a:defRPr>
      </a:lvl3pPr>
      <a:lvl4pPr marL="1114425" algn="l" defTabSz="742950" rtl="0" eaLnBrk="1" latinLnBrk="0" hangingPunct="1">
        <a:defRPr kumimoji="1" sz="1463" kern="1200">
          <a:solidFill>
            <a:schemeClr val="tx1"/>
          </a:solidFill>
          <a:latin typeface="+mn-lt"/>
          <a:ea typeface="+mn-ea"/>
          <a:cs typeface="+mn-cs"/>
        </a:defRPr>
      </a:lvl4pPr>
      <a:lvl5pPr marL="1485900" algn="l" defTabSz="742950" rtl="0" eaLnBrk="1" latinLnBrk="0" hangingPunct="1">
        <a:defRPr kumimoji="1" sz="1463" kern="1200">
          <a:solidFill>
            <a:schemeClr val="tx1"/>
          </a:solidFill>
          <a:latin typeface="+mn-lt"/>
          <a:ea typeface="+mn-ea"/>
          <a:cs typeface="+mn-cs"/>
        </a:defRPr>
      </a:lvl5pPr>
      <a:lvl6pPr marL="1857375" algn="l" defTabSz="742950" rtl="0" eaLnBrk="1" latinLnBrk="0" hangingPunct="1">
        <a:defRPr kumimoji="1" sz="1463" kern="1200">
          <a:solidFill>
            <a:schemeClr val="tx1"/>
          </a:solidFill>
          <a:latin typeface="+mn-lt"/>
          <a:ea typeface="+mn-ea"/>
          <a:cs typeface="+mn-cs"/>
        </a:defRPr>
      </a:lvl6pPr>
      <a:lvl7pPr marL="2228850" algn="l" defTabSz="742950" rtl="0" eaLnBrk="1" latinLnBrk="0" hangingPunct="1">
        <a:defRPr kumimoji="1" sz="1463" kern="1200">
          <a:solidFill>
            <a:schemeClr val="tx1"/>
          </a:solidFill>
          <a:latin typeface="+mn-lt"/>
          <a:ea typeface="+mn-ea"/>
          <a:cs typeface="+mn-cs"/>
        </a:defRPr>
      </a:lvl7pPr>
      <a:lvl8pPr marL="2600325" algn="l" defTabSz="742950" rtl="0" eaLnBrk="1" latinLnBrk="0" hangingPunct="1">
        <a:defRPr kumimoji="1" sz="1463" kern="1200">
          <a:solidFill>
            <a:schemeClr val="tx1"/>
          </a:solidFill>
          <a:latin typeface="+mn-lt"/>
          <a:ea typeface="+mn-ea"/>
          <a:cs typeface="+mn-cs"/>
        </a:defRPr>
      </a:lvl8pPr>
      <a:lvl9pPr marL="2971800" algn="l" defTabSz="742950" rtl="0" eaLnBrk="1" latinLnBrk="0" hangingPunct="1">
        <a:defRPr kumimoji="1" sz="1463"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95300" y="274638"/>
            <a:ext cx="8915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ja-JP" altLang="en-US"/>
              <a:t>マスタ タイトルの書式設定</a:t>
            </a:r>
          </a:p>
        </p:txBody>
      </p:sp>
      <p:sp>
        <p:nvSpPr>
          <p:cNvPr id="1027" name="Rectangle 3"/>
          <p:cNvSpPr>
            <a:spLocks noGrp="1" noChangeArrowheads="1"/>
          </p:cNvSpPr>
          <p:nvPr>
            <p:ph type="body" idx="1"/>
          </p:nvPr>
        </p:nvSpPr>
        <p:spPr bwMode="auto">
          <a:xfrm>
            <a:off x="495300" y="1600200"/>
            <a:ext cx="89154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1028" name="Rectangle 4"/>
          <p:cNvSpPr>
            <a:spLocks noGrp="1" noChangeArrowheads="1"/>
          </p:cNvSpPr>
          <p:nvPr>
            <p:ph type="dt" sz="half" idx="2"/>
          </p:nvPr>
        </p:nvSpPr>
        <p:spPr bwMode="auto">
          <a:xfrm>
            <a:off x="495300" y="6245225"/>
            <a:ext cx="23114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ea typeface="ＭＳ Ｐゴシック" pitchFamily="50" charset="-128"/>
              </a:defRPr>
            </a:lvl1pPr>
          </a:lstStyle>
          <a:p>
            <a:pPr>
              <a:defRPr/>
            </a:pPr>
            <a:endParaRPr lang="en-US" altLang="ja-JP">
              <a:solidFill>
                <a:srgbClr val="000000"/>
              </a:solidFill>
            </a:endParaRPr>
          </a:p>
        </p:txBody>
      </p:sp>
      <p:sp>
        <p:nvSpPr>
          <p:cNvPr id="1029" name="Rectangle 5"/>
          <p:cNvSpPr>
            <a:spLocks noGrp="1" noChangeArrowheads="1"/>
          </p:cNvSpPr>
          <p:nvPr>
            <p:ph type="ftr" sz="quarter" idx="3"/>
          </p:nvPr>
        </p:nvSpPr>
        <p:spPr bwMode="auto">
          <a:xfrm>
            <a:off x="3384550" y="6245225"/>
            <a:ext cx="31369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ea typeface="ＭＳ Ｐゴシック" pitchFamily="50" charset="-128"/>
              </a:defRPr>
            </a:lvl1pPr>
          </a:lstStyle>
          <a:p>
            <a:pPr>
              <a:defRPr/>
            </a:pPr>
            <a:endParaRPr lang="en-US" altLang="ja-JP">
              <a:solidFill>
                <a:srgbClr val="000000"/>
              </a:solidFill>
            </a:endParaRPr>
          </a:p>
        </p:txBody>
      </p:sp>
      <p:sp>
        <p:nvSpPr>
          <p:cNvPr id="1030" name="Rectangle 6"/>
          <p:cNvSpPr>
            <a:spLocks noGrp="1" noChangeArrowheads="1"/>
          </p:cNvSpPr>
          <p:nvPr>
            <p:ph type="sldNum" sz="quarter" idx="4"/>
          </p:nvPr>
        </p:nvSpPr>
        <p:spPr bwMode="auto">
          <a:xfrm>
            <a:off x="7099300" y="6245225"/>
            <a:ext cx="23114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ea typeface="ＭＳ Ｐゴシック" pitchFamily="50" charset="-128"/>
              </a:defRPr>
            </a:lvl1pPr>
          </a:lstStyle>
          <a:p>
            <a:pPr>
              <a:defRPr/>
            </a:pPr>
            <a:fld id="{12EC46FC-149B-4CFF-BDD3-8168A0495DD1}"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766703313"/>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Lst>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Arial" charset="0"/>
          <a:ea typeface="ＭＳ Ｐゴシック" pitchFamily="50" charset="-128"/>
        </a:defRPr>
      </a:lvl2pPr>
      <a:lvl3pPr algn="ctr" rtl="0" eaLnBrk="0" fontAlgn="base" hangingPunct="0">
        <a:spcBef>
          <a:spcPct val="0"/>
        </a:spcBef>
        <a:spcAft>
          <a:spcPct val="0"/>
        </a:spcAft>
        <a:defRPr kumimoji="1" sz="4400">
          <a:solidFill>
            <a:schemeClr val="tx2"/>
          </a:solidFill>
          <a:latin typeface="Arial" charset="0"/>
          <a:ea typeface="ＭＳ Ｐゴシック" pitchFamily="50" charset="-128"/>
        </a:defRPr>
      </a:lvl3pPr>
      <a:lvl4pPr algn="ctr" rtl="0" eaLnBrk="0" fontAlgn="base" hangingPunct="0">
        <a:spcBef>
          <a:spcPct val="0"/>
        </a:spcBef>
        <a:spcAft>
          <a:spcPct val="0"/>
        </a:spcAft>
        <a:defRPr kumimoji="1" sz="4400">
          <a:solidFill>
            <a:schemeClr val="tx2"/>
          </a:solidFill>
          <a:latin typeface="Arial" charset="0"/>
          <a:ea typeface="ＭＳ Ｐゴシック" pitchFamily="50" charset="-128"/>
        </a:defRPr>
      </a:lvl4pPr>
      <a:lvl5pPr algn="ctr" rtl="0" eaLnBrk="0" fontAlgn="base" hangingPunct="0">
        <a:spcBef>
          <a:spcPct val="0"/>
        </a:spcBef>
        <a:spcAft>
          <a:spcPct val="0"/>
        </a:spcAft>
        <a:defRPr kumimoji="1" sz="4400">
          <a:solidFill>
            <a:schemeClr val="tx2"/>
          </a:solidFill>
          <a:latin typeface="Arial" charset="0"/>
          <a:ea typeface="ＭＳ Ｐゴシック" pitchFamily="50" charset="-128"/>
        </a:defRPr>
      </a:lvl5pPr>
      <a:lvl6pPr marL="457200" algn="ctr" rtl="0" fontAlgn="base">
        <a:spcBef>
          <a:spcPct val="0"/>
        </a:spcBef>
        <a:spcAft>
          <a:spcPct val="0"/>
        </a:spcAft>
        <a:defRPr kumimoji="1" sz="4400">
          <a:solidFill>
            <a:schemeClr val="tx2"/>
          </a:solidFill>
          <a:latin typeface="Arial" charset="0"/>
          <a:ea typeface="ＭＳ Ｐゴシック" pitchFamily="50" charset="-128"/>
        </a:defRPr>
      </a:lvl6pPr>
      <a:lvl7pPr marL="914400" algn="ctr" rtl="0" fontAlgn="base">
        <a:spcBef>
          <a:spcPct val="0"/>
        </a:spcBef>
        <a:spcAft>
          <a:spcPct val="0"/>
        </a:spcAft>
        <a:defRPr kumimoji="1" sz="4400">
          <a:solidFill>
            <a:schemeClr val="tx2"/>
          </a:solidFill>
          <a:latin typeface="Arial" charset="0"/>
          <a:ea typeface="ＭＳ Ｐゴシック" pitchFamily="50" charset="-128"/>
        </a:defRPr>
      </a:lvl7pPr>
      <a:lvl8pPr marL="1371600" algn="ctr" rtl="0" fontAlgn="base">
        <a:spcBef>
          <a:spcPct val="0"/>
        </a:spcBef>
        <a:spcAft>
          <a:spcPct val="0"/>
        </a:spcAft>
        <a:defRPr kumimoji="1" sz="4400">
          <a:solidFill>
            <a:schemeClr val="tx2"/>
          </a:solidFill>
          <a:latin typeface="Arial" charset="0"/>
          <a:ea typeface="ＭＳ Ｐゴシック" pitchFamily="50" charset="-128"/>
        </a:defRPr>
      </a:lvl8pPr>
      <a:lvl9pPr marL="1828800" algn="ctr" rtl="0" fontAlgn="base">
        <a:spcBef>
          <a:spcPct val="0"/>
        </a:spcBef>
        <a:spcAft>
          <a:spcPct val="0"/>
        </a:spcAft>
        <a:defRPr kumimoji="1" sz="4400">
          <a:solidFill>
            <a:schemeClr val="tx2"/>
          </a:solidFill>
          <a:latin typeface="Arial" charset="0"/>
          <a:ea typeface="ＭＳ Ｐゴシック" pitchFamily="50" charset="-128"/>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&#65279;<?xml version="1.0" encoding="utf-8" standalone="yes"?>
<Relationships xmlns="http://schemas.openxmlformats.org/package/2006/relationships">
  <Relationship Id="rId3" Type="http://schemas.openxmlformats.org/officeDocument/2006/relationships/image" Target="../media/image1.emf" />
  <Relationship Id="rId2" Type="http://schemas.openxmlformats.org/officeDocument/2006/relationships/notesSlide" Target="../notesSlides/notesSlide1.xml" />
  <Relationship Id="rId1" Type="http://schemas.openxmlformats.org/officeDocument/2006/relationships/slideLayout" Target="../slideLayouts/slideLayout23.xml" />
</Relationships>
</file>

<file path=ppt/slides/_rels/slide2.xml.rels>&#65279;<?xml version="1.0" encoding="utf-8" standalone="yes"?>
<Relationships xmlns="http://schemas.openxmlformats.org/package/2006/relationships">
  <Relationship Id="rId2" Type="http://schemas.openxmlformats.org/officeDocument/2006/relationships/image" Target="../media/image1.emf" />
  <Relationship Id="rId1" Type="http://schemas.openxmlformats.org/officeDocument/2006/relationships/slideLayout" Target="../slideLayouts/slideLayout23.xml" />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subTitle" idx="1"/>
          </p:nvPr>
        </p:nvSpPr>
        <p:spPr>
          <a:xfrm>
            <a:off x="344488" y="626198"/>
            <a:ext cx="9361040" cy="1506658"/>
          </a:xfrm>
        </p:spPr>
        <p:txBody>
          <a:bodyPr/>
          <a:lstStyle/>
          <a:p>
            <a:pPr algn="l" eaLnBrk="1" hangingPunct="1">
              <a:spcBef>
                <a:spcPts val="200"/>
              </a:spcBef>
            </a:pPr>
            <a:r>
              <a:rPr lang="ja-JP" altLang="en-US" sz="1600" dirty="0"/>
              <a:t>　令和元年１１月２６日付事務連絡「「月の途中で事業所の体制等が変更になった場合」における事業所異動連絡票（サービス情報）の「事業変更年月日」の取扱い等について」にて、障害者自立支援給付支払システム（以下「システム」という。）における事業所異動連絡票（サービス情報）の「事業変更年月日」を用いたチェックの開始時期については、別途周知させていただくことをお知らせしていたところであります。</a:t>
            </a:r>
            <a:endParaRPr lang="en-US" altLang="ja-JP" sz="1600" dirty="0"/>
          </a:p>
          <a:p>
            <a:pPr algn="l" eaLnBrk="1" hangingPunct="1">
              <a:spcBef>
                <a:spcPts val="200"/>
              </a:spcBef>
            </a:pPr>
            <a:r>
              <a:rPr lang="ja-JP" altLang="en-US" sz="1600" dirty="0"/>
              <a:t>　つきましては、令和２年１１月審査分（令和２年１０月異動分）より、以下のとおり対応いたします。</a:t>
            </a:r>
            <a:endParaRPr lang="en-US" altLang="ja-JP" sz="1600" dirty="0"/>
          </a:p>
        </p:txBody>
      </p:sp>
      <p:sp>
        <p:nvSpPr>
          <p:cNvPr id="12" name="Rectangle 8"/>
          <p:cNvSpPr>
            <a:spLocks noChangeArrowheads="1"/>
          </p:cNvSpPr>
          <p:nvPr/>
        </p:nvSpPr>
        <p:spPr bwMode="auto">
          <a:xfrm>
            <a:off x="171003" y="186730"/>
            <a:ext cx="9534525" cy="361950"/>
          </a:xfrm>
          <a:prstGeom prst="rect">
            <a:avLst/>
          </a:prstGeom>
          <a:gradFill flip="none" rotWithShape="1">
            <a:gsLst>
              <a:gs pos="29000">
                <a:sysClr val="window" lastClr="FFFFFF"/>
              </a:gs>
              <a:gs pos="1000">
                <a:srgbClr val="5B9BD5"/>
              </a:gs>
              <a:gs pos="100000">
                <a:sysClr val="window" lastClr="FFFFFF"/>
              </a:gs>
            </a:gsLst>
            <a:lin ang="16200000" scaled="1"/>
            <a:tileRect/>
          </a:gradFill>
          <a:ln w="9525">
            <a:noFill/>
            <a:miter lim="800000"/>
            <a:headEnd/>
            <a:tailEnd/>
          </a:ln>
        </p:spPr>
        <p:txBody>
          <a:bodyPr lIns="95764" tIns="47883" rIns="95764" bIns="47883" anchor="ctr"/>
          <a:lstStyle>
            <a:lvl1pPr eaLnBrk="0" hangingPunct="0">
              <a:spcBef>
                <a:spcPct val="20000"/>
              </a:spcBef>
              <a:buChar char="•"/>
              <a:defRPr kumimoji="1" sz="3200">
                <a:solidFill>
                  <a:schemeClr val="tx1"/>
                </a:solidFill>
                <a:latin typeface="Arial" charset="0"/>
                <a:ea typeface="ＭＳ Ｐゴシック" pitchFamily="50" charset="-128"/>
              </a:defRPr>
            </a:lvl1pPr>
            <a:lvl2pPr marL="742950" indent="-285750" eaLnBrk="0" hangingPunct="0">
              <a:spcBef>
                <a:spcPct val="20000"/>
              </a:spcBef>
              <a:buChar char="–"/>
              <a:defRPr kumimoji="1" sz="2800">
                <a:solidFill>
                  <a:schemeClr val="tx1"/>
                </a:solidFill>
                <a:latin typeface="Arial" charset="0"/>
                <a:ea typeface="ＭＳ Ｐゴシック" pitchFamily="50" charset="-128"/>
              </a:defRPr>
            </a:lvl2pPr>
            <a:lvl3pPr marL="1143000" indent="-228600" eaLnBrk="0" hangingPunct="0">
              <a:spcBef>
                <a:spcPct val="20000"/>
              </a:spcBef>
              <a:buChar char="•"/>
              <a:defRPr kumimoji="1" sz="2400">
                <a:solidFill>
                  <a:schemeClr val="tx1"/>
                </a:solidFill>
                <a:latin typeface="Arial" charset="0"/>
                <a:ea typeface="ＭＳ Ｐゴシック" pitchFamily="50" charset="-128"/>
              </a:defRPr>
            </a:lvl3pPr>
            <a:lvl4pPr marL="1600200" indent="-228600" eaLnBrk="0" hangingPunct="0">
              <a:spcBef>
                <a:spcPct val="20000"/>
              </a:spcBef>
              <a:buChar char="–"/>
              <a:defRPr kumimoji="1" sz="2000">
                <a:solidFill>
                  <a:schemeClr val="tx1"/>
                </a:solidFill>
                <a:latin typeface="Arial" charset="0"/>
                <a:ea typeface="ＭＳ Ｐゴシック" pitchFamily="50" charset="-128"/>
              </a:defRPr>
            </a:lvl4pPr>
            <a:lvl5pPr marL="2057400" indent="-228600" eaLnBrk="0" hangingPunct="0">
              <a:spcBef>
                <a:spcPct val="20000"/>
              </a:spcBef>
              <a:buChar char="»"/>
              <a:defRPr kumimoji="1" sz="2000">
                <a:solidFill>
                  <a:schemeClr val="tx1"/>
                </a:solidFill>
                <a:latin typeface="Arial"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9pPr>
          </a:lstStyle>
          <a:p>
            <a:pPr marL="0" marR="0" lvl="0" indent="0" defTabSz="914400" eaLnBrk="0" fontAlgn="auto" latinLnBrk="0" hangingPunct="0">
              <a:lnSpc>
                <a:spcPct val="100000"/>
              </a:lnSpc>
              <a:spcBef>
                <a:spcPct val="20000"/>
              </a:spcBef>
              <a:spcAft>
                <a:spcPts val="0"/>
              </a:spcAft>
              <a:buClrTx/>
              <a:buSzTx/>
              <a:buFontTx/>
              <a:buNone/>
              <a:tabLst/>
              <a:defRPr/>
            </a:pPr>
            <a:r>
              <a:rPr kumimoji="1" lang="ja-JP" altLang="en-US" sz="1600" b="1" i="0" u="none" strike="noStrike" kern="0" cap="none" spc="0" normalizeH="0" baseline="0" noProof="0" dirty="0">
                <a:ln>
                  <a:noFill/>
                </a:ln>
                <a:solidFill>
                  <a:prstClr val="black"/>
                </a:solidFill>
                <a:effectLst/>
                <a:uLnTx/>
                <a:uFillTx/>
                <a:latin typeface="ＭＳ Ｐゴシック"/>
                <a:ea typeface="ＭＳ Ｐゴシック" pitchFamily="50" charset="-128"/>
              </a:rPr>
              <a:t>　</a:t>
            </a:r>
            <a:r>
              <a:rPr lang="ja-JP" altLang="en-US" sz="1600" b="1" kern="0" dirty="0">
                <a:solidFill>
                  <a:prstClr val="black"/>
                </a:solidFill>
                <a:latin typeface="ＭＳ Ｐゴシック"/>
              </a:rPr>
              <a:t>別紙２</a:t>
            </a:r>
            <a:r>
              <a:rPr kumimoji="1" lang="ja-JP" altLang="en-US" sz="1600" b="1" i="0" u="none" strike="noStrike" kern="0" cap="none" spc="0" normalizeH="0" baseline="0" noProof="0" dirty="0">
                <a:ln>
                  <a:noFill/>
                </a:ln>
                <a:solidFill>
                  <a:prstClr val="black"/>
                </a:solidFill>
                <a:effectLst/>
                <a:uLnTx/>
                <a:uFillTx/>
                <a:latin typeface="ＭＳ Ｐゴシック"/>
                <a:ea typeface="ＭＳ Ｐゴシック" pitchFamily="50" charset="-128"/>
              </a:rPr>
              <a:t>．</a:t>
            </a:r>
            <a:r>
              <a:rPr lang="ja-JP" altLang="en-US" sz="1600" b="1" kern="0" dirty="0">
                <a:solidFill>
                  <a:prstClr val="black"/>
                </a:solidFill>
                <a:latin typeface="ＭＳ Ｐゴシック"/>
              </a:rPr>
              <a:t>「事業変更年月日」を用いた台帳情報の参照範囲の見直しについて</a:t>
            </a:r>
            <a:endParaRPr kumimoji="1" lang="ja-JP" altLang="en-US" sz="1600" b="1" i="0" u="none" strike="noStrike" kern="0" cap="none" spc="0" normalizeH="0" baseline="0" noProof="0" dirty="0">
              <a:ln>
                <a:noFill/>
              </a:ln>
              <a:solidFill>
                <a:prstClr val="black"/>
              </a:solidFill>
              <a:effectLst/>
              <a:uLnTx/>
              <a:uFillTx/>
              <a:latin typeface="ＭＳ Ｐゴシック"/>
              <a:ea typeface="ＭＳ Ｐゴシック" pitchFamily="50" charset="-128"/>
            </a:endParaRPr>
          </a:p>
        </p:txBody>
      </p:sp>
      <p:graphicFrame>
        <p:nvGraphicFramePr>
          <p:cNvPr id="17" name="表 16">
            <a:extLst>
              <a:ext uri="{FF2B5EF4-FFF2-40B4-BE49-F238E27FC236}">
                <a16:creationId xmlns:a16="http://schemas.microsoft.com/office/drawing/2014/main" xmlns="" id="{9C4E40F7-88AC-40B4-A5A8-B0F248CACB8D}"/>
              </a:ext>
            </a:extLst>
          </p:cNvPr>
          <p:cNvGraphicFramePr>
            <a:graphicFrameLocks noGrp="1"/>
          </p:cNvGraphicFramePr>
          <p:nvPr>
            <p:extLst>
              <p:ext uri="{D42A27DB-BD31-4B8C-83A1-F6EECF244321}">
                <p14:modId xmlns:p14="http://schemas.microsoft.com/office/powerpoint/2010/main" val="2064232203"/>
              </p:ext>
            </p:extLst>
          </p:nvPr>
        </p:nvGraphicFramePr>
        <p:xfrm>
          <a:off x="488504" y="4852888"/>
          <a:ext cx="9073008" cy="1168400"/>
        </p:xfrm>
        <a:graphic>
          <a:graphicData uri="http://schemas.openxmlformats.org/drawingml/2006/table">
            <a:tbl>
              <a:tblPr firstRow="1" bandRow="1">
                <a:tableStyleId>{5C22544A-7EE6-4342-B048-85BDC9FD1C3A}</a:tableStyleId>
              </a:tblPr>
              <a:tblGrid>
                <a:gridCol w="432048">
                  <a:extLst>
                    <a:ext uri="{9D8B030D-6E8A-4147-A177-3AD203B41FA5}">
                      <a16:colId xmlns:a16="http://schemas.microsoft.com/office/drawing/2014/main" xmlns="" val="3966949230"/>
                    </a:ext>
                  </a:extLst>
                </a:gridCol>
                <a:gridCol w="936104">
                  <a:extLst>
                    <a:ext uri="{9D8B030D-6E8A-4147-A177-3AD203B41FA5}">
                      <a16:colId xmlns:a16="http://schemas.microsoft.com/office/drawing/2014/main" xmlns="" val="2212960282"/>
                    </a:ext>
                  </a:extLst>
                </a:gridCol>
                <a:gridCol w="792088">
                  <a:extLst>
                    <a:ext uri="{9D8B030D-6E8A-4147-A177-3AD203B41FA5}">
                      <a16:colId xmlns:a16="http://schemas.microsoft.com/office/drawing/2014/main" xmlns="" val="2448588011"/>
                    </a:ext>
                  </a:extLst>
                </a:gridCol>
                <a:gridCol w="1008112">
                  <a:extLst>
                    <a:ext uri="{9D8B030D-6E8A-4147-A177-3AD203B41FA5}">
                      <a16:colId xmlns:a16="http://schemas.microsoft.com/office/drawing/2014/main" xmlns="" val="20003"/>
                    </a:ext>
                  </a:extLst>
                </a:gridCol>
                <a:gridCol w="936104">
                  <a:extLst>
                    <a:ext uri="{9D8B030D-6E8A-4147-A177-3AD203B41FA5}">
                      <a16:colId xmlns:a16="http://schemas.microsoft.com/office/drawing/2014/main" xmlns="" val="20004"/>
                    </a:ext>
                  </a:extLst>
                </a:gridCol>
                <a:gridCol w="792088">
                  <a:extLst>
                    <a:ext uri="{9D8B030D-6E8A-4147-A177-3AD203B41FA5}">
                      <a16:colId xmlns:a16="http://schemas.microsoft.com/office/drawing/2014/main" xmlns="" val="20005"/>
                    </a:ext>
                  </a:extLst>
                </a:gridCol>
                <a:gridCol w="792088">
                  <a:extLst>
                    <a:ext uri="{9D8B030D-6E8A-4147-A177-3AD203B41FA5}">
                      <a16:colId xmlns:a16="http://schemas.microsoft.com/office/drawing/2014/main" xmlns="" val="20006"/>
                    </a:ext>
                  </a:extLst>
                </a:gridCol>
                <a:gridCol w="792088">
                  <a:extLst>
                    <a:ext uri="{9D8B030D-6E8A-4147-A177-3AD203B41FA5}">
                      <a16:colId xmlns:a16="http://schemas.microsoft.com/office/drawing/2014/main" xmlns="" val="20007"/>
                    </a:ext>
                  </a:extLst>
                </a:gridCol>
                <a:gridCol w="1584176">
                  <a:extLst>
                    <a:ext uri="{9D8B030D-6E8A-4147-A177-3AD203B41FA5}">
                      <a16:colId xmlns:a16="http://schemas.microsoft.com/office/drawing/2014/main" xmlns="" val="2126095831"/>
                    </a:ext>
                  </a:extLst>
                </a:gridCol>
                <a:gridCol w="1008112">
                  <a:extLst>
                    <a:ext uri="{9D8B030D-6E8A-4147-A177-3AD203B41FA5}">
                      <a16:colId xmlns:a16="http://schemas.microsoft.com/office/drawing/2014/main" xmlns="" val="3611927466"/>
                    </a:ext>
                  </a:extLst>
                </a:gridCol>
              </a:tblGrid>
              <a:tr h="370840">
                <a:tc>
                  <a:txBody>
                    <a:bodyPr/>
                    <a:lstStyle/>
                    <a:p>
                      <a:pPr algn="ctr"/>
                      <a:r>
                        <a:rPr kumimoji="1" lang="en-US" altLang="ja-JP" sz="1100" b="0" dirty="0">
                          <a:solidFill>
                            <a:schemeClr val="tx1"/>
                          </a:solidFill>
                        </a:rPr>
                        <a:t>No</a:t>
                      </a:r>
                      <a:endParaRPr kumimoji="1" lang="ja-JP" altLang="en-US" sz="11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100" b="0" dirty="0">
                          <a:solidFill>
                            <a:schemeClr val="tx1"/>
                          </a:solidFill>
                        </a:rPr>
                        <a:t>異動年月日</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100" b="0" dirty="0">
                          <a:solidFill>
                            <a:schemeClr val="tx1"/>
                          </a:solidFill>
                        </a:rPr>
                        <a:t>異動区分</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100" b="0" dirty="0">
                          <a:solidFill>
                            <a:schemeClr val="tx1"/>
                          </a:solidFill>
                        </a:rPr>
                        <a:t>サービス種類</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100" b="0" dirty="0">
                          <a:solidFill>
                            <a:schemeClr val="tx1"/>
                          </a:solidFill>
                        </a:rPr>
                        <a:t>事業開始</a:t>
                      </a:r>
                      <a:endParaRPr kumimoji="1" lang="en-US" altLang="ja-JP" sz="1100" b="0" dirty="0">
                        <a:solidFill>
                          <a:schemeClr val="tx1"/>
                        </a:solidFill>
                      </a:endParaRPr>
                    </a:p>
                    <a:p>
                      <a:pPr algn="ctr"/>
                      <a:r>
                        <a:rPr kumimoji="1" lang="ja-JP" altLang="en-US" sz="1100" b="0" dirty="0">
                          <a:solidFill>
                            <a:schemeClr val="tx1"/>
                          </a:solidFill>
                        </a:rPr>
                        <a:t>年月日</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100" b="0" dirty="0">
                          <a:solidFill>
                            <a:schemeClr val="tx1"/>
                          </a:solidFill>
                        </a:rPr>
                        <a:t>事業休止</a:t>
                      </a:r>
                      <a:endParaRPr kumimoji="1" lang="en-US" altLang="ja-JP" sz="1100" b="0" dirty="0">
                        <a:solidFill>
                          <a:schemeClr val="tx1"/>
                        </a:solidFill>
                      </a:endParaRPr>
                    </a:p>
                    <a:p>
                      <a:pPr algn="ctr"/>
                      <a:r>
                        <a:rPr kumimoji="1" lang="ja-JP" altLang="en-US" sz="1100" b="0" dirty="0">
                          <a:solidFill>
                            <a:schemeClr val="tx1"/>
                          </a:solidFill>
                        </a:rPr>
                        <a:t>年月日</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100" b="0" dirty="0">
                          <a:solidFill>
                            <a:schemeClr val="tx1"/>
                          </a:solidFill>
                        </a:rPr>
                        <a:t>事業再開</a:t>
                      </a:r>
                      <a:endParaRPr kumimoji="1" lang="en-US" altLang="ja-JP" sz="1100" b="0" dirty="0">
                        <a:solidFill>
                          <a:schemeClr val="tx1"/>
                        </a:solidFill>
                      </a:endParaRPr>
                    </a:p>
                    <a:p>
                      <a:pPr algn="ctr"/>
                      <a:r>
                        <a:rPr kumimoji="1" lang="ja-JP" altLang="en-US" sz="1100" b="0" dirty="0">
                          <a:solidFill>
                            <a:schemeClr val="tx1"/>
                          </a:solidFill>
                        </a:rPr>
                        <a:t>年月日</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100" b="0" dirty="0">
                          <a:solidFill>
                            <a:schemeClr val="tx1"/>
                          </a:solidFill>
                        </a:rPr>
                        <a:t>事業廃止</a:t>
                      </a:r>
                      <a:endParaRPr kumimoji="1" lang="en-US" altLang="ja-JP" sz="1100" b="0" dirty="0">
                        <a:solidFill>
                          <a:schemeClr val="tx1"/>
                        </a:solidFill>
                      </a:endParaRPr>
                    </a:p>
                    <a:p>
                      <a:pPr algn="ctr"/>
                      <a:r>
                        <a:rPr kumimoji="1" lang="ja-JP" altLang="en-US" sz="1100" b="0" dirty="0">
                          <a:solidFill>
                            <a:schemeClr val="tx1"/>
                          </a:solidFill>
                        </a:rPr>
                        <a:t>年月日</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100" b="0" dirty="0">
                          <a:solidFill>
                            <a:schemeClr val="tx1"/>
                          </a:solidFill>
                        </a:rPr>
                        <a:t>重度障害者支援（体制）</a:t>
                      </a:r>
                      <a:endParaRPr kumimoji="1" lang="en-US" altLang="ja-JP" sz="1100" b="0" dirty="0">
                        <a:solidFill>
                          <a:schemeClr val="tx1"/>
                        </a:solidFill>
                      </a:endParaRPr>
                    </a:p>
                    <a:p>
                      <a:pPr algn="ctr"/>
                      <a:r>
                        <a:rPr kumimoji="1" lang="ja-JP" altLang="en-US" sz="1100" b="0" dirty="0">
                          <a:solidFill>
                            <a:schemeClr val="tx1"/>
                          </a:solidFill>
                        </a:rPr>
                        <a:t>加算</a:t>
                      </a:r>
                      <a:r>
                        <a:rPr kumimoji="1" lang="en-US" altLang="ja-JP" sz="1100" b="0" dirty="0">
                          <a:solidFill>
                            <a:schemeClr val="tx1"/>
                          </a:solidFill>
                        </a:rPr>
                        <a:t>Ⅰ</a:t>
                      </a:r>
                      <a:r>
                        <a:rPr kumimoji="1" lang="ja-JP" altLang="en-US" sz="1100" b="0" dirty="0">
                          <a:solidFill>
                            <a:schemeClr val="tx1"/>
                          </a:solidFill>
                        </a:rPr>
                        <a:t>（基本）の有無</a:t>
                      </a:r>
                      <a:endParaRPr kumimoji="1" lang="en-US" altLang="ja-JP" sz="1100" b="0" baseline="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100" b="0" dirty="0">
                          <a:solidFill>
                            <a:schemeClr val="tx1"/>
                          </a:solidFill>
                        </a:rPr>
                        <a:t>事業変更</a:t>
                      </a:r>
                      <a:endParaRPr kumimoji="1" lang="en-US" altLang="ja-JP" sz="1100" b="0" dirty="0">
                        <a:solidFill>
                          <a:schemeClr val="tx1"/>
                        </a:solidFill>
                      </a:endParaRPr>
                    </a:p>
                    <a:p>
                      <a:pPr algn="ctr"/>
                      <a:r>
                        <a:rPr kumimoji="1" lang="ja-JP" altLang="en-US" sz="1100" b="0" dirty="0">
                          <a:solidFill>
                            <a:schemeClr val="tx1"/>
                          </a:solidFill>
                        </a:rPr>
                        <a:t>年月日</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extLst>
                  <a:ext uri="{0D108BD9-81ED-4DB2-BD59-A6C34878D82A}">
                    <a16:rowId xmlns:a16="http://schemas.microsoft.com/office/drawing/2014/main" xmlns="" val="2610595785"/>
                  </a:ext>
                </a:extLst>
              </a:tr>
              <a:tr h="370840">
                <a:tc>
                  <a:txBody>
                    <a:bodyPr/>
                    <a:lstStyle/>
                    <a:p>
                      <a:pPr algn="ctr"/>
                      <a:r>
                        <a:rPr kumimoji="1" lang="ja-JP" altLang="en-US" sz="1100" b="0" dirty="0">
                          <a:solidFill>
                            <a:schemeClr val="tx1"/>
                          </a:solidFill>
                        </a:rPr>
                        <a:t>①</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100" b="0" dirty="0">
                          <a:solidFill>
                            <a:schemeClr val="tx1"/>
                          </a:solidFill>
                        </a:rPr>
                        <a:t>20191101</a:t>
                      </a:r>
                      <a:endParaRPr kumimoji="1" lang="ja-JP" altLang="en-US" sz="11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100" b="0" dirty="0">
                          <a:solidFill>
                            <a:schemeClr val="tx1"/>
                          </a:solidFill>
                        </a:rPr>
                        <a:t>2</a:t>
                      </a:r>
                      <a:r>
                        <a:rPr kumimoji="1" lang="ja-JP" altLang="en-US" sz="1100" b="0" dirty="0">
                          <a:solidFill>
                            <a:schemeClr val="tx1"/>
                          </a:solidFill>
                        </a:rPr>
                        <a:t>：変更</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ja-JP" altLang="en-US" sz="1100" b="0" dirty="0">
                          <a:solidFill>
                            <a:schemeClr val="tx1"/>
                          </a:solidFill>
                        </a:rPr>
                        <a:t>施設入所</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100" b="0" dirty="0">
                          <a:solidFill>
                            <a:schemeClr val="tx1"/>
                          </a:solidFill>
                        </a:rPr>
                        <a:t>2011/04/01</a:t>
                      </a:r>
                      <a:endParaRPr kumimoji="1" lang="ja-JP" altLang="en-US" sz="11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ja-JP" altLang="en-US" sz="1100" b="0" dirty="0">
                          <a:solidFill>
                            <a:schemeClr val="tx1"/>
                          </a:solidFill>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ja-JP" altLang="en-US" sz="1100" b="0" dirty="0">
                          <a:solidFill>
                            <a:schemeClr val="tx1"/>
                          </a:solidFill>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ja-JP" altLang="en-US" sz="1100" b="0" dirty="0">
                          <a:solidFill>
                            <a:schemeClr val="tx1"/>
                          </a:solidFill>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100" b="0" dirty="0">
                          <a:solidFill>
                            <a:schemeClr val="tx1"/>
                          </a:solidFill>
                        </a:rPr>
                        <a:t>2</a:t>
                      </a:r>
                      <a:r>
                        <a:rPr kumimoji="1" lang="ja-JP" altLang="en-US" sz="1100" b="0" dirty="0">
                          <a:solidFill>
                            <a:schemeClr val="tx1"/>
                          </a:solidFill>
                        </a:rPr>
                        <a:t>：有り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100" b="0" dirty="0">
                          <a:solidFill>
                            <a:schemeClr val="tx1"/>
                          </a:solidFill>
                        </a:rPr>
                        <a:t>2019/11/01</a:t>
                      </a:r>
                      <a:endParaRPr kumimoji="1" lang="ja-JP" altLang="en-US" sz="11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770857468"/>
                  </a:ext>
                </a:extLst>
              </a:tr>
              <a:tr h="370840">
                <a:tc>
                  <a:txBody>
                    <a:bodyPr/>
                    <a:lstStyle/>
                    <a:p>
                      <a:pPr algn="ctr"/>
                      <a:r>
                        <a:rPr kumimoji="1" lang="ja-JP" altLang="en-US" sz="1100" b="0" dirty="0">
                          <a:solidFill>
                            <a:schemeClr val="tx1"/>
                          </a:solidFill>
                        </a:rPr>
                        <a:t>②</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100" b="0" dirty="0">
                          <a:solidFill>
                            <a:schemeClr val="tx1"/>
                          </a:solidFill>
                        </a:rPr>
                        <a:t>20191102</a:t>
                      </a:r>
                      <a:endParaRPr kumimoji="1" lang="ja-JP" altLang="en-US" sz="11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100" b="0" dirty="0">
                          <a:solidFill>
                            <a:schemeClr val="tx1"/>
                          </a:solidFill>
                        </a:rPr>
                        <a:t>2</a:t>
                      </a:r>
                      <a:r>
                        <a:rPr kumimoji="1" lang="ja-JP" altLang="en-US" sz="1100" b="0" dirty="0">
                          <a:solidFill>
                            <a:schemeClr val="tx1"/>
                          </a:solidFill>
                        </a:rPr>
                        <a:t>：変更</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ja-JP" altLang="en-US" sz="1100" b="0" dirty="0">
                          <a:solidFill>
                            <a:schemeClr val="tx1"/>
                          </a:solidFill>
                        </a:rPr>
                        <a:t>施設入所</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ja-JP" sz="1100" b="0" dirty="0">
                          <a:solidFill>
                            <a:schemeClr val="tx1"/>
                          </a:solidFill>
                        </a:rPr>
                        <a:t>2011/04/01</a:t>
                      </a:r>
                      <a:endParaRPr kumimoji="1" lang="ja-JP" altLang="en-US" sz="11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ja-JP" altLang="en-US" sz="1100" b="0" dirty="0">
                          <a:solidFill>
                            <a:schemeClr val="tx1"/>
                          </a:solidFill>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ja-JP" altLang="en-US" sz="1100" b="0" dirty="0">
                          <a:solidFill>
                            <a:schemeClr val="tx1"/>
                          </a:solidFill>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ja-JP" altLang="en-US" sz="1100" b="0" dirty="0">
                          <a:solidFill>
                            <a:schemeClr val="tx1"/>
                          </a:solidFill>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100" b="0" dirty="0">
                          <a:solidFill>
                            <a:schemeClr val="tx1"/>
                          </a:solidFill>
                        </a:rPr>
                        <a:t>1</a:t>
                      </a:r>
                      <a:r>
                        <a:rPr kumimoji="1" lang="ja-JP" altLang="en-US" sz="1100" b="0" dirty="0">
                          <a:solidFill>
                            <a:schemeClr val="tx1"/>
                          </a:solidFill>
                        </a:rPr>
                        <a:t>：</a:t>
                      </a:r>
                      <a:r>
                        <a:rPr kumimoji="1" lang="ja-JP" altLang="en-US" sz="1100" b="0" dirty="0" err="1">
                          <a:solidFill>
                            <a:schemeClr val="tx1"/>
                          </a:solidFill>
                        </a:rPr>
                        <a:t>無し</a:t>
                      </a:r>
                      <a:endParaRPr kumimoji="1" lang="ja-JP" altLang="en-US" sz="11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100" b="0" dirty="0">
                          <a:solidFill>
                            <a:schemeClr val="tx1"/>
                          </a:solidFill>
                        </a:rPr>
                        <a:t>2019/11/15</a:t>
                      </a:r>
                      <a:endParaRPr kumimoji="1" lang="ja-JP" altLang="en-US" sz="11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0002"/>
                  </a:ext>
                </a:extLst>
              </a:tr>
            </a:tbl>
          </a:graphicData>
        </a:graphic>
      </p:graphicFrame>
      <p:sp>
        <p:nvSpPr>
          <p:cNvPr id="23" name="Rectangle 3"/>
          <p:cNvSpPr txBox="1">
            <a:spLocks noChangeArrowheads="1"/>
          </p:cNvSpPr>
          <p:nvPr/>
        </p:nvSpPr>
        <p:spPr bwMode="auto">
          <a:xfrm>
            <a:off x="344488" y="2060848"/>
            <a:ext cx="9361040" cy="1440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kumimoji="1" sz="3200">
                <a:solidFill>
                  <a:schemeClr val="tx1"/>
                </a:solidFill>
                <a:latin typeface="+mn-lt"/>
                <a:ea typeface="+mn-ea"/>
                <a:cs typeface="+mn-cs"/>
              </a:defRPr>
            </a:lvl1pPr>
            <a:lvl2pPr marL="457200" indent="0" algn="ctr" rtl="0" eaLnBrk="0" fontAlgn="base" hangingPunct="0">
              <a:spcBef>
                <a:spcPct val="20000"/>
              </a:spcBef>
              <a:spcAft>
                <a:spcPct val="0"/>
              </a:spcAft>
              <a:buNone/>
              <a:defRPr kumimoji="1" sz="2800">
                <a:solidFill>
                  <a:schemeClr val="tx1"/>
                </a:solidFill>
                <a:latin typeface="+mn-lt"/>
                <a:ea typeface="+mn-ea"/>
              </a:defRPr>
            </a:lvl2pPr>
            <a:lvl3pPr marL="914400" indent="0" algn="ctr" rtl="0" eaLnBrk="0" fontAlgn="base" hangingPunct="0">
              <a:spcBef>
                <a:spcPct val="20000"/>
              </a:spcBef>
              <a:spcAft>
                <a:spcPct val="0"/>
              </a:spcAft>
              <a:buNone/>
              <a:defRPr kumimoji="1" sz="2400">
                <a:solidFill>
                  <a:schemeClr val="tx1"/>
                </a:solidFill>
                <a:latin typeface="+mn-lt"/>
                <a:ea typeface="+mn-ea"/>
              </a:defRPr>
            </a:lvl3pPr>
            <a:lvl4pPr marL="1371600" indent="0" algn="ctr" rtl="0" eaLnBrk="0" fontAlgn="base" hangingPunct="0">
              <a:spcBef>
                <a:spcPct val="20000"/>
              </a:spcBef>
              <a:spcAft>
                <a:spcPct val="0"/>
              </a:spcAft>
              <a:buNone/>
              <a:defRPr kumimoji="1" sz="2000">
                <a:solidFill>
                  <a:schemeClr val="tx1"/>
                </a:solidFill>
                <a:latin typeface="+mn-lt"/>
                <a:ea typeface="+mn-ea"/>
              </a:defRPr>
            </a:lvl4pPr>
            <a:lvl5pPr marL="1828800" indent="0" algn="ctr" rtl="0" eaLnBrk="0" fontAlgn="base" hangingPunct="0">
              <a:spcBef>
                <a:spcPct val="20000"/>
              </a:spcBef>
              <a:spcAft>
                <a:spcPct val="0"/>
              </a:spcAft>
              <a:buNone/>
              <a:defRPr kumimoji="1" sz="2000">
                <a:solidFill>
                  <a:schemeClr val="tx1"/>
                </a:solidFill>
                <a:latin typeface="+mn-lt"/>
                <a:ea typeface="+mn-ea"/>
              </a:defRPr>
            </a:lvl5pPr>
            <a:lvl6pPr marL="2286000" indent="0" algn="ctr" rtl="0" fontAlgn="base">
              <a:spcBef>
                <a:spcPct val="20000"/>
              </a:spcBef>
              <a:spcAft>
                <a:spcPct val="0"/>
              </a:spcAft>
              <a:buNone/>
              <a:defRPr kumimoji="1" sz="2000">
                <a:solidFill>
                  <a:schemeClr val="tx1"/>
                </a:solidFill>
                <a:latin typeface="+mn-lt"/>
                <a:ea typeface="+mn-ea"/>
              </a:defRPr>
            </a:lvl6pPr>
            <a:lvl7pPr marL="2743200" indent="0" algn="ctr" rtl="0" fontAlgn="base">
              <a:spcBef>
                <a:spcPct val="20000"/>
              </a:spcBef>
              <a:spcAft>
                <a:spcPct val="0"/>
              </a:spcAft>
              <a:buNone/>
              <a:defRPr kumimoji="1" sz="2000">
                <a:solidFill>
                  <a:schemeClr val="tx1"/>
                </a:solidFill>
                <a:latin typeface="+mn-lt"/>
                <a:ea typeface="+mn-ea"/>
              </a:defRPr>
            </a:lvl7pPr>
            <a:lvl8pPr marL="3200400" indent="0" algn="ctr" rtl="0" fontAlgn="base">
              <a:spcBef>
                <a:spcPct val="20000"/>
              </a:spcBef>
              <a:spcAft>
                <a:spcPct val="0"/>
              </a:spcAft>
              <a:buNone/>
              <a:defRPr kumimoji="1" sz="2000">
                <a:solidFill>
                  <a:schemeClr val="tx1"/>
                </a:solidFill>
                <a:latin typeface="+mn-lt"/>
                <a:ea typeface="+mn-ea"/>
              </a:defRPr>
            </a:lvl8pPr>
            <a:lvl9pPr marL="3657600" indent="0" algn="ctr" rtl="0" fontAlgn="base">
              <a:spcBef>
                <a:spcPct val="20000"/>
              </a:spcBef>
              <a:spcAft>
                <a:spcPct val="0"/>
              </a:spcAft>
              <a:buNone/>
              <a:defRPr kumimoji="1" sz="2000">
                <a:solidFill>
                  <a:schemeClr val="tx1"/>
                </a:solidFill>
                <a:latin typeface="+mn-lt"/>
                <a:ea typeface="+mn-ea"/>
              </a:defRPr>
            </a:lvl9pPr>
          </a:lstStyle>
          <a:p>
            <a:pPr algn="l" eaLnBrk="1" hangingPunct="1">
              <a:spcBef>
                <a:spcPts val="200"/>
              </a:spcBef>
            </a:pPr>
            <a:r>
              <a:rPr lang="en-US" altLang="ja-JP" sz="1600" kern="0" dirty="0"/>
              <a:t>【</a:t>
            </a:r>
            <a:r>
              <a:rPr lang="ja-JP" altLang="en-US" sz="1600" kern="0" dirty="0"/>
              <a:t>令和２年１０月審査分（令和２年９月異動分）以前</a:t>
            </a:r>
            <a:r>
              <a:rPr lang="en-US" altLang="ja-JP" sz="1600" kern="0" dirty="0"/>
              <a:t>】</a:t>
            </a:r>
          </a:p>
          <a:p>
            <a:pPr algn="l" eaLnBrk="1" hangingPunct="1">
              <a:spcBef>
                <a:spcPts val="200"/>
              </a:spcBef>
            </a:pPr>
            <a:r>
              <a:rPr lang="ja-JP" altLang="en-US" sz="1600" kern="0" dirty="0"/>
              <a:t>（具体例）</a:t>
            </a:r>
            <a:endParaRPr lang="en-US" altLang="ja-JP" sz="1600" kern="0" dirty="0"/>
          </a:p>
          <a:p>
            <a:pPr algn="l" eaLnBrk="1" hangingPunct="1">
              <a:spcBef>
                <a:spcPts val="200"/>
              </a:spcBef>
            </a:pPr>
            <a:r>
              <a:rPr lang="ja-JP" altLang="ja-JP" sz="1600" dirty="0"/>
              <a:t>施設入所支援事業所において重度障害者支援加算の算定要件を満たした生活支援員を</a:t>
            </a:r>
            <a:r>
              <a:rPr lang="en-US" altLang="ja-JP" sz="1600" dirty="0"/>
              <a:t>1</a:t>
            </a:r>
            <a:r>
              <a:rPr lang="ja-JP" altLang="ja-JP" sz="1600" dirty="0"/>
              <a:t>名配置していたが、</a:t>
            </a:r>
            <a:r>
              <a:rPr lang="en-US" altLang="ja-JP" sz="1600" dirty="0"/>
              <a:t>2019 </a:t>
            </a:r>
            <a:r>
              <a:rPr lang="ja-JP" altLang="ja-JP" sz="1600" dirty="0"/>
              <a:t>年</a:t>
            </a:r>
            <a:r>
              <a:rPr lang="en-US" altLang="ja-JP" sz="1600" dirty="0"/>
              <a:t>11</a:t>
            </a:r>
            <a:r>
              <a:rPr lang="ja-JP" altLang="ja-JP" sz="1600" dirty="0"/>
              <a:t>月</a:t>
            </a:r>
            <a:r>
              <a:rPr lang="en-US" altLang="ja-JP" sz="1600" dirty="0"/>
              <a:t>15</a:t>
            </a:r>
            <a:r>
              <a:rPr lang="ja-JP" altLang="ja-JP" sz="1600" dirty="0"/>
              <a:t>日に生活支援員が配置できなくなり、重度障害者支援加算の算定要件を満たさなくなり体制を変更した。</a:t>
            </a:r>
            <a:r>
              <a:rPr lang="ja-JP" altLang="en-US" sz="1600" kern="0" dirty="0"/>
              <a:t>　</a:t>
            </a:r>
            <a:endParaRPr lang="en-US" altLang="ja-JP" sz="1600" kern="0" dirty="0"/>
          </a:p>
        </p:txBody>
      </p:sp>
      <p:sp>
        <p:nvSpPr>
          <p:cNvPr id="27" name="Rectangle 3"/>
          <p:cNvSpPr txBox="1">
            <a:spLocks noChangeArrowheads="1"/>
          </p:cNvSpPr>
          <p:nvPr/>
        </p:nvSpPr>
        <p:spPr bwMode="auto">
          <a:xfrm>
            <a:off x="344488" y="6081889"/>
            <a:ext cx="9361040" cy="731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kumimoji="1" sz="3200">
                <a:solidFill>
                  <a:schemeClr val="tx1"/>
                </a:solidFill>
                <a:latin typeface="+mn-lt"/>
                <a:ea typeface="+mn-ea"/>
                <a:cs typeface="+mn-cs"/>
              </a:defRPr>
            </a:lvl1pPr>
            <a:lvl2pPr marL="457200" indent="0" algn="ctr" rtl="0" eaLnBrk="0" fontAlgn="base" hangingPunct="0">
              <a:spcBef>
                <a:spcPct val="20000"/>
              </a:spcBef>
              <a:spcAft>
                <a:spcPct val="0"/>
              </a:spcAft>
              <a:buNone/>
              <a:defRPr kumimoji="1" sz="2800">
                <a:solidFill>
                  <a:schemeClr val="tx1"/>
                </a:solidFill>
                <a:latin typeface="+mn-lt"/>
                <a:ea typeface="+mn-ea"/>
              </a:defRPr>
            </a:lvl2pPr>
            <a:lvl3pPr marL="914400" indent="0" algn="ctr" rtl="0" eaLnBrk="0" fontAlgn="base" hangingPunct="0">
              <a:spcBef>
                <a:spcPct val="20000"/>
              </a:spcBef>
              <a:spcAft>
                <a:spcPct val="0"/>
              </a:spcAft>
              <a:buNone/>
              <a:defRPr kumimoji="1" sz="2400">
                <a:solidFill>
                  <a:schemeClr val="tx1"/>
                </a:solidFill>
                <a:latin typeface="+mn-lt"/>
                <a:ea typeface="+mn-ea"/>
              </a:defRPr>
            </a:lvl3pPr>
            <a:lvl4pPr marL="1371600" indent="0" algn="ctr" rtl="0" eaLnBrk="0" fontAlgn="base" hangingPunct="0">
              <a:spcBef>
                <a:spcPct val="20000"/>
              </a:spcBef>
              <a:spcAft>
                <a:spcPct val="0"/>
              </a:spcAft>
              <a:buNone/>
              <a:defRPr kumimoji="1" sz="2000">
                <a:solidFill>
                  <a:schemeClr val="tx1"/>
                </a:solidFill>
                <a:latin typeface="+mn-lt"/>
                <a:ea typeface="+mn-ea"/>
              </a:defRPr>
            </a:lvl4pPr>
            <a:lvl5pPr marL="1828800" indent="0" algn="ctr" rtl="0" eaLnBrk="0" fontAlgn="base" hangingPunct="0">
              <a:spcBef>
                <a:spcPct val="20000"/>
              </a:spcBef>
              <a:spcAft>
                <a:spcPct val="0"/>
              </a:spcAft>
              <a:buNone/>
              <a:defRPr kumimoji="1" sz="2000">
                <a:solidFill>
                  <a:schemeClr val="tx1"/>
                </a:solidFill>
                <a:latin typeface="+mn-lt"/>
                <a:ea typeface="+mn-ea"/>
              </a:defRPr>
            </a:lvl5pPr>
            <a:lvl6pPr marL="2286000" indent="0" algn="ctr" rtl="0" fontAlgn="base">
              <a:spcBef>
                <a:spcPct val="20000"/>
              </a:spcBef>
              <a:spcAft>
                <a:spcPct val="0"/>
              </a:spcAft>
              <a:buNone/>
              <a:defRPr kumimoji="1" sz="2000">
                <a:solidFill>
                  <a:schemeClr val="tx1"/>
                </a:solidFill>
                <a:latin typeface="+mn-lt"/>
                <a:ea typeface="+mn-ea"/>
              </a:defRPr>
            </a:lvl6pPr>
            <a:lvl7pPr marL="2743200" indent="0" algn="ctr" rtl="0" fontAlgn="base">
              <a:spcBef>
                <a:spcPct val="20000"/>
              </a:spcBef>
              <a:spcAft>
                <a:spcPct val="0"/>
              </a:spcAft>
              <a:buNone/>
              <a:defRPr kumimoji="1" sz="2000">
                <a:solidFill>
                  <a:schemeClr val="tx1"/>
                </a:solidFill>
                <a:latin typeface="+mn-lt"/>
                <a:ea typeface="+mn-ea"/>
              </a:defRPr>
            </a:lvl7pPr>
            <a:lvl8pPr marL="3200400" indent="0" algn="ctr" rtl="0" fontAlgn="base">
              <a:spcBef>
                <a:spcPct val="20000"/>
              </a:spcBef>
              <a:spcAft>
                <a:spcPct val="0"/>
              </a:spcAft>
              <a:buNone/>
              <a:defRPr kumimoji="1" sz="2000">
                <a:solidFill>
                  <a:schemeClr val="tx1"/>
                </a:solidFill>
                <a:latin typeface="+mn-lt"/>
                <a:ea typeface="+mn-ea"/>
              </a:defRPr>
            </a:lvl8pPr>
            <a:lvl9pPr marL="3657600" indent="0" algn="ctr" rtl="0" fontAlgn="base">
              <a:spcBef>
                <a:spcPct val="20000"/>
              </a:spcBef>
              <a:spcAft>
                <a:spcPct val="0"/>
              </a:spcAft>
              <a:buNone/>
              <a:defRPr kumimoji="1" sz="2000">
                <a:solidFill>
                  <a:schemeClr val="tx1"/>
                </a:solidFill>
                <a:latin typeface="+mn-lt"/>
                <a:ea typeface="+mn-ea"/>
              </a:defRPr>
            </a:lvl9pPr>
          </a:lstStyle>
          <a:p>
            <a:pPr algn="l"/>
            <a:r>
              <a:rPr lang="ja-JP" altLang="ja-JP" sz="1600" dirty="0"/>
              <a:t>⇒エラーコード「</a:t>
            </a:r>
            <a:r>
              <a:rPr lang="en-US" altLang="ja-JP" sz="1600" dirty="0"/>
              <a:t>PA34</a:t>
            </a:r>
            <a:r>
              <a:rPr lang="ja-JP" altLang="ja-JP" sz="1600" dirty="0"/>
              <a:t>　受付：事業所台帳の「重度障害者支援（体制）加算</a:t>
            </a:r>
            <a:r>
              <a:rPr lang="en-US" altLang="ja-JP" sz="1600" dirty="0"/>
              <a:t>Ⅰ</a:t>
            </a:r>
            <a:r>
              <a:rPr lang="ja-JP" altLang="ja-JP" sz="1600" dirty="0"/>
              <a:t>の有無」が「</a:t>
            </a:r>
            <a:r>
              <a:rPr lang="ja-JP" altLang="ja-JP" sz="1600" dirty="0" err="1"/>
              <a:t>無し</a:t>
            </a:r>
            <a:r>
              <a:rPr lang="ja-JP" altLang="ja-JP" sz="1600" dirty="0"/>
              <a:t>」のため、</a:t>
            </a:r>
            <a:endParaRPr lang="en-US" altLang="ja-JP" sz="1600" dirty="0"/>
          </a:p>
          <a:p>
            <a:pPr algn="l"/>
            <a:r>
              <a:rPr lang="ja-JP" altLang="en-US" sz="1600" dirty="0"/>
              <a:t>　 </a:t>
            </a:r>
            <a:r>
              <a:rPr lang="ja-JP" altLang="ja-JP" sz="1600" dirty="0"/>
              <a:t>重度障害者支援加算（</a:t>
            </a:r>
            <a:r>
              <a:rPr lang="en-US" altLang="ja-JP" sz="1600" dirty="0"/>
              <a:t>Ⅰ</a:t>
            </a:r>
            <a:r>
              <a:rPr lang="ja-JP" altLang="ja-JP" sz="1600" dirty="0"/>
              <a:t>）は算定できません」が発生する。</a:t>
            </a:r>
          </a:p>
          <a:p>
            <a:pPr algn="l" eaLnBrk="1" hangingPunct="1">
              <a:spcBef>
                <a:spcPts val="200"/>
              </a:spcBef>
            </a:pPr>
            <a:endParaRPr lang="en-US" altLang="ja-JP" sz="1600" kern="0" dirty="0"/>
          </a:p>
        </p:txBody>
      </p:sp>
      <p:pic>
        <p:nvPicPr>
          <p:cNvPr id="1026" name="Picture 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3132" y="2996952"/>
            <a:ext cx="7170266" cy="1340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Rectangle 3"/>
          <p:cNvSpPr txBox="1">
            <a:spLocks noChangeArrowheads="1"/>
          </p:cNvSpPr>
          <p:nvPr/>
        </p:nvSpPr>
        <p:spPr bwMode="auto">
          <a:xfrm>
            <a:off x="344488" y="4194173"/>
            <a:ext cx="9361040" cy="674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kumimoji="1" sz="3200">
                <a:solidFill>
                  <a:schemeClr val="tx1"/>
                </a:solidFill>
                <a:latin typeface="+mn-lt"/>
                <a:ea typeface="+mn-ea"/>
                <a:cs typeface="+mn-cs"/>
              </a:defRPr>
            </a:lvl1pPr>
            <a:lvl2pPr marL="457200" indent="0" algn="ctr" rtl="0" eaLnBrk="0" fontAlgn="base" hangingPunct="0">
              <a:spcBef>
                <a:spcPct val="20000"/>
              </a:spcBef>
              <a:spcAft>
                <a:spcPct val="0"/>
              </a:spcAft>
              <a:buNone/>
              <a:defRPr kumimoji="1" sz="2800">
                <a:solidFill>
                  <a:schemeClr val="tx1"/>
                </a:solidFill>
                <a:latin typeface="+mn-lt"/>
                <a:ea typeface="+mn-ea"/>
              </a:defRPr>
            </a:lvl2pPr>
            <a:lvl3pPr marL="914400" indent="0" algn="ctr" rtl="0" eaLnBrk="0" fontAlgn="base" hangingPunct="0">
              <a:spcBef>
                <a:spcPct val="20000"/>
              </a:spcBef>
              <a:spcAft>
                <a:spcPct val="0"/>
              </a:spcAft>
              <a:buNone/>
              <a:defRPr kumimoji="1" sz="2400">
                <a:solidFill>
                  <a:schemeClr val="tx1"/>
                </a:solidFill>
                <a:latin typeface="+mn-lt"/>
                <a:ea typeface="+mn-ea"/>
              </a:defRPr>
            </a:lvl3pPr>
            <a:lvl4pPr marL="1371600" indent="0" algn="ctr" rtl="0" eaLnBrk="0" fontAlgn="base" hangingPunct="0">
              <a:spcBef>
                <a:spcPct val="20000"/>
              </a:spcBef>
              <a:spcAft>
                <a:spcPct val="0"/>
              </a:spcAft>
              <a:buNone/>
              <a:defRPr kumimoji="1" sz="2000">
                <a:solidFill>
                  <a:schemeClr val="tx1"/>
                </a:solidFill>
                <a:latin typeface="+mn-lt"/>
                <a:ea typeface="+mn-ea"/>
              </a:defRPr>
            </a:lvl4pPr>
            <a:lvl5pPr marL="1828800" indent="0" algn="ctr" rtl="0" eaLnBrk="0" fontAlgn="base" hangingPunct="0">
              <a:spcBef>
                <a:spcPct val="20000"/>
              </a:spcBef>
              <a:spcAft>
                <a:spcPct val="0"/>
              </a:spcAft>
              <a:buNone/>
              <a:defRPr kumimoji="1" sz="2000">
                <a:solidFill>
                  <a:schemeClr val="tx1"/>
                </a:solidFill>
                <a:latin typeface="+mn-lt"/>
                <a:ea typeface="+mn-ea"/>
              </a:defRPr>
            </a:lvl5pPr>
            <a:lvl6pPr marL="2286000" indent="0" algn="ctr" rtl="0" fontAlgn="base">
              <a:spcBef>
                <a:spcPct val="20000"/>
              </a:spcBef>
              <a:spcAft>
                <a:spcPct val="0"/>
              </a:spcAft>
              <a:buNone/>
              <a:defRPr kumimoji="1" sz="2000">
                <a:solidFill>
                  <a:schemeClr val="tx1"/>
                </a:solidFill>
                <a:latin typeface="+mn-lt"/>
                <a:ea typeface="+mn-ea"/>
              </a:defRPr>
            </a:lvl6pPr>
            <a:lvl7pPr marL="2743200" indent="0" algn="ctr" rtl="0" fontAlgn="base">
              <a:spcBef>
                <a:spcPct val="20000"/>
              </a:spcBef>
              <a:spcAft>
                <a:spcPct val="0"/>
              </a:spcAft>
              <a:buNone/>
              <a:defRPr kumimoji="1" sz="2000">
                <a:solidFill>
                  <a:schemeClr val="tx1"/>
                </a:solidFill>
                <a:latin typeface="+mn-lt"/>
                <a:ea typeface="+mn-ea"/>
              </a:defRPr>
            </a:lvl7pPr>
            <a:lvl8pPr marL="3200400" indent="0" algn="ctr" rtl="0" fontAlgn="base">
              <a:spcBef>
                <a:spcPct val="20000"/>
              </a:spcBef>
              <a:spcAft>
                <a:spcPct val="0"/>
              </a:spcAft>
              <a:buNone/>
              <a:defRPr kumimoji="1" sz="2000">
                <a:solidFill>
                  <a:schemeClr val="tx1"/>
                </a:solidFill>
                <a:latin typeface="+mn-lt"/>
                <a:ea typeface="+mn-ea"/>
              </a:defRPr>
            </a:lvl8pPr>
            <a:lvl9pPr marL="3657600" indent="0" algn="ctr" rtl="0" fontAlgn="base">
              <a:spcBef>
                <a:spcPct val="20000"/>
              </a:spcBef>
              <a:spcAft>
                <a:spcPct val="0"/>
              </a:spcAft>
              <a:buNone/>
              <a:defRPr kumimoji="1" sz="2000">
                <a:solidFill>
                  <a:schemeClr val="tx1"/>
                </a:solidFill>
                <a:latin typeface="+mn-lt"/>
                <a:ea typeface="+mn-ea"/>
              </a:defRPr>
            </a:lvl9pPr>
          </a:lstStyle>
          <a:p>
            <a:pPr algn="l" eaLnBrk="1" hangingPunct="1">
              <a:spcBef>
                <a:spcPts val="200"/>
              </a:spcBef>
            </a:pPr>
            <a:r>
              <a:rPr lang="ja-JP" altLang="en-US" sz="1600" kern="0"/>
              <a:t>加算等が算定されなくなった事実の発生した日が月の途中の場合であり、異動年月日に当該月、事業変更年月日に当該日を設定した異動区分「変更」の事業所異動連絡票情報（サービス情報）を登録した。</a:t>
            </a:r>
            <a:endParaRPr lang="en-US" altLang="ja-JP" sz="1600" kern="0" dirty="0"/>
          </a:p>
        </p:txBody>
      </p:sp>
    </p:spTree>
    <p:extLst>
      <p:ext uri="{BB962C8B-B14F-4D97-AF65-F5344CB8AC3E}">
        <p14:creationId xmlns:p14="http://schemas.microsoft.com/office/powerpoint/2010/main" val="727224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8"/>
          <p:cNvSpPr>
            <a:spLocks noChangeArrowheads="1"/>
          </p:cNvSpPr>
          <p:nvPr/>
        </p:nvSpPr>
        <p:spPr bwMode="auto">
          <a:xfrm>
            <a:off x="171003" y="186730"/>
            <a:ext cx="9534525" cy="361950"/>
          </a:xfrm>
          <a:prstGeom prst="rect">
            <a:avLst/>
          </a:prstGeom>
          <a:gradFill flip="none" rotWithShape="1">
            <a:gsLst>
              <a:gs pos="29000">
                <a:sysClr val="window" lastClr="FFFFFF"/>
              </a:gs>
              <a:gs pos="1000">
                <a:srgbClr val="5B9BD5"/>
              </a:gs>
              <a:gs pos="100000">
                <a:sysClr val="window" lastClr="FFFFFF"/>
              </a:gs>
            </a:gsLst>
            <a:lin ang="16200000" scaled="1"/>
            <a:tileRect/>
          </a:gradFill>
          <a:ln w="9525">
            <a:noFill/>
            <a:miter lim="800000"/>
            <a:headEnd/>
            <a:tailEnd/>
          </a:ln>
        </p:spPr>
        <p:txBody>
          <a:bodyPr lIns="95764" tIns="47883" rIns="95764" bIns="47883" anchor="ctr"/>
          <a:lstStyle>
            <a:lvl1pPr eaLnBrk="0" hangingPunct="0">
              <a:spcBef>
                <a:spcPct val="20000"/>
              </a:spcBef>
              <a:buChar char="•"/>
              <a:defRPr kumimoji="1" sz="3200">
                <a:solidFill>
                  <a:schemeClr val="tx1"/>
                </a:solidFill>
                <a:latin typeface="Arial" charset="0"/>
                <a:ea typeface="ＭＳ Ｐゴシック" pitchFamily="50" charset="-128"/>
              </a:defRPr>
            </a:lvl1pPr>
            <a:lvl2pPr marL="742950" indent="-285750" eaLnBrk="0" hangingPunct="0">
              <a:spcBef>
                <a:spcPct val="20000"/>
              </a:spcBef>
              <a:buChar char="–"/>
              <a:defRPr kumimoji="1" sz="2800">
                <a:solidFill>
                  <a:schemeClr val="tx1"/>
                </a:solidFill>
                <a:latin typeface="Arial" charset="0"/>
                <a:ea typeface="ＭＳ Ｐゴシック" pitchFamily="50" charset="-128"/>
              </a:defRPr>
            </a:lvl2pPr>
            <a:lvl3pPr marL="1143000" indent="-228600" eaLnBrk="0" hangingPunct="0">
              <a:spcBef>
                <a:spcPct val="20000"/>
              </a:spcBef>
              <a:buChar char="•"/>
              <a:defRPr kumimoji="1" sz="2400">
                <a:solidFill>
                  <a:schemeClr val="tx1"/>
                </a:solidFill>
                <a:latin typeface="Arial" charset="0"/>
                <a:ea typeface="ＭＳ Ｐゴシック" pitchFamily="50" charset="-128"/>
              </a:defRPr>
            </a:lvl3pPr>
            <a:lvl4pPr marL="1600200" indent="-228600" eaLnBrk="0" hangingPunct="0">
              <a:spcBef>
                <a:spcPct val="20000"/>
              </a:spcBef>
              <a:buChar char="–"/>
              <a:defRPr kumimoji="1" sz="2000">
                <a:solidFill>
                  <a:schemeClr val="tx1"/>
                </a:solidFill>
                <a:latin typeface="Arial" charset="0"/>
                <a:ea typeface="ＭＳ Ｐゴシック" pitchFamily="50" charset="-128"/>
              </a:defRPr>
            </a:lvl4pPr>
            <a:lvl5pPr marL="2057400" indent="-228600" eaLnBrk="0" hangingPunct="0">
              <a:spcBef>
                <a:spcPct val="20000"/>
              </a:spcBef>
              <a:buChar char="»"/>
              <a:defRPr kumimoji="1" sz="2000">
                <a:solidFill>
                  <a:schemeClr val="tx1"/>
                </a:solidFill>
                <a:latin typeface="Arial"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9pPr>
          </a:lstStyle>
          <a:p>
            <a:pPr marL="0" marR="0" lvl="0" indent="0" defTabSz="914400" eaLnBrk="0" fontAlgn="auto" latinLnBrk="0" hangingPunct="0">
              <a:lnSpc>
                <a:spcPct val="100000"/>
              </a:lnSpc>
              <a:spcBef>
                <a:spcPct val="20000"/>
              </a:spcBef>
              <a:spcAft>
                <a:spcPts val="0"/>
              </a:spcAft>
              <a:buClrTx/>
              <a:buSzTx/>
              <a:buFontTx/>
              <a:buNone/>
              <a:tabLst/>
              <a:defRPr/>
            </a:pPr>
            <a:r>
              <a:rPr kumimoji="1" lang="ja-JP" altLang="en-US" sz="1600" b="1" i="0" u="none" strike="noStrike" kern="0" cap="none" spc="0" normalizeH="0" baseline="0" noProof="0" dirty="0">
                <a:ln>
                  <a:noFill/>
                </a:ln>
                <a:solidFill>
                  <a:prstClr val="black"/>
                </a:solidFill>
                <a:effectLst/>
                <a:uLnTx/>
                <a:uFillTx/>
                <a:latin typeface="ＭＳ Ｐゴシック"/>
                <a:ea typeface="ＭＳ Ｐゴシック" pitchFamily="50" charset="-128"/>
              </a:rPr>
              <a:t>　</a:t>
            </a:r>
            <a:r>
              <a:rPr lang="ja-JP" altLang="en-US" sz="1600" b="1" kern="0" noProof="0" dirty="0">
                <a:solidFill>
                  <a:prstClr val="black"/>
                </a:solidFill>
                <a:latin typeface="ＭＳ Ｐゴシック"/>
              </a:rPr>
              <a:t>別紙２</a:t>
            </a:r>
            <a:r>
              <a:rPr kumimoji="1" lang="ja-JP" altLang="en-US" sz="1600" b="1" i="0" u="none" strike="noStrike" kern="0" cap="none" spc="0" normalizeH="0" baseline="0" noProof="0" dirty="0">
                <a:ln>
                  <a:noFill/>
                </a:ln>
                <a:solidFill>
                  <a:prstClr val="black"/>
                </a:solidFill>
                <a:effectLst/>
                <a:uLnTx/>
                <a:uFillTx/>
                <a:latin typeface="ＭＳ Ｐゴシック"/>
                <a:ea typeface="ＭＳ Ｐゴシック" pitchFamily="50" charset="-128"/>
              </a:rPr>
              <a:t>．「事業変更年月日」を用いた台帳情報の参照範囲の見直しについて</a:t>
            </a:r>
          </a:p>
        </p:txBody>
      </p:sp>
      <p:graphicFrame>
        <p:nvGraphicFramePr>
          <p:cNvPr id="19" name="表 18">
            <a:extLst>
              <a:ext uri="{FF2B5EF4-FFF2-40B4-BE49-F238E27FC236}">
                <a16:creationId xmlns:a16="http://schemas.microsoft.com/office/drawing/2014/main" xmlns="" id="{9C4E40F7-88AC-40B4-A5A8-B0F248CACB8D}"/>
              </a:ext>
            </a:extLst>
          </p:cNvPr>
          <p:cNvGraphicFramePr>
            <a:graphicFrameLocks noGrp="1"/>
          </p:cNvGraphicFramePr>
          <p:nvPr>
            <p:extLst>
              <p:ext uri="{D42A27DB-BD31-4B8C-83A1-F6EECF244321}">
                <p14:modId xmlns:p14="http://schemas.microsoft.com/office/powerpoint/2010/main" val="1074496153"/>
              </p:ext>
            </p:extLst>
          </p:nvPr>
        </p:nvGraphicFramePr>
        <p:xfrm>
          <a:off x="488504" y="3861048"/>
          <a:ext cx="9073008" cy="1168400"/>
        </p:xfrm>
        <a:graphic>
          <a:graphicData uri="http://schemas.openxmlformats.org/drawingml/2006/table">
            <a:tbl>
              <a:tblPr firstRow="1" bandRow="1">
                <a:tableStyleId>{5C22544A-7EE6-4342-B048-85BDC9FD1C3A}</a:tableStyleId>
              </a:tblPr>
              <a:tblGrid>
                <a:gridCol w="432048">
                  <a:extLst>
                    <a:ext uri="{9D8B030D-6E8A-4147-A177-3AD203B41FA5}">
                      <a16:colId xmlns:a16="http://schemas.microsoft.com/office/drawing/2014/main" xmlns="" val="3966949230"/>
                    </a:ext>
                  </a:extLst>
                </a:gridCol>
                <a:gridCol w="936104">
                  <a:extLst>
                    <a:ext uri="{9D8B030D-6E8A-4147-A177-3AD203B41FA5}">
                      <a16:colId xmlns:a16="http://schemas.microsoft.com/office/drawing/2014/main" xmlns="" val="2212960282"/>
                    </a:ext>
                  </a:extLst>
                </a:gridCol>
                <a:gridCol w="792088">
                  <a:extLst>
                    <a:ext uri="{9D8B030D-6E8A-4147-A177-3AD203B41FA5}">
                      <a16:colId xmlns:a16="http://schemas.microsoft.com/office/drawing/2014/main" xmlns="" val="2448588011"/>
                    </a:ext>
                  </a:extLst>
                </a:gridCol>
                <a:gridCol w="1008112">
                  <a:extLst>
                    <a:ext uri="{9D8B030D-6E8A-4147-A177-3AD203B41FA5}">
                      <a16:colId xmlns:a16="http://schemas.microsoft.com/office/drawing/2014/main" xmlns="" val="20003"/>
                    </a:ext>
                  </a:extLst>
                </a:gridCol>
                <a:gridCol w="936104">
                  <a:extLst>
                    <a:ext uri="{9D8B030D-6E8A-4147-A177-3AD203B41FA5}">
                      <a16:colId xmlns:a16="http://schemas.microsoft.com/office/drawing/2014/main" xmlns="" val="20004"/>
                    </a:ext>
                  </a:extLst>
                </a:gridCol>
                <a:gridCol w="792088">
                  <a:extLst>
                    <a:ext uri="{9D8B030D-6E8A-4147-A177-3AD203B41FA5}">
                      <a16:colId xmlns:a16="http://schemas.microsoft.com/office/drawing/2014/main" xmlns="" val="20005"/>
                    </a:ext>
                  </a:extLst>
                </a:gridCol>
                <a:gridCol w="792088">
                  <a:extLst>
                    <a:ext uri="{9D8B030D-6E8A-4147-A177-3AD203B41FA5}">
                      <a16:colId xmlns:a16="http://schemas.microsoft.com/office/drawing/2014/main" xmlns="" val="20006"/>
                    </a:ext>
                  </a:extLst>
                </a:gridCol>
                <a:gridCol w="792088">
                  <a:extLst>
                    <a:ext uri="{9D8B030D-6E8A-4147-A177-3AD203B41FA5}">
                      <a16:colId xmlns:a16="http://schemas.microsoft.com/office/drawing/2014/main" xmlns="" val="20007"/>
                    </a:ext>
                  </a:extLst>
                </a:gridCol>
                <a:gridCol w="1584176">
                  <a:extLst>
                    <a:ext uri="{9D8B030D-6E8A-4147-A177-3AD203B41FA5}">
                      <a16:colId xmlns:a16="http://schemas.microsoft.com/office/drawing/2014/main" xmlns="" val="2126095831"/>
                    </a:ext>
                  </a:extLst>
                </a:gridCol>
                <a:gridCol w="1008112">
                  <a:extLst>
                    <a:ext uri="{9D8B030D-6E8A-4147-A177-3AD203B41FA5}">
                      <a16:colId xmlns:a16="http://schemas.microsoft.com/office/drawing/2014/main" xmlns="" val="3611927466"/>
                    </a:ext>
                  </a:extLst>
                </a:gridCol>
              </a:tblGrid>
              <a:tr h="370840">
                <a:tc>
                  <a:txBody>
                    <a:bodyPr/>
                    <a:lstStyle/>
                    <a:p>
                      <a:pPr algn="ctr"/>
                      <a:r>
                        <a:rPr kumimoji="1" lang="en-US" altLang="ja-JP" sz="1100" b="0" dirty="0">
                          <a:solidFill>
                            <a:schemeClr val="tx1"/>
                          </a:solidFill>
                        </a:rPr>
                        <a:t>No</a:t>
                      </a:r>
                      <a:endParaRPr kumimoji="1" lang="ja-JP" altLang="en-US" sz="11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100" b="0" dirty="0">
                          <a:solidFill>
                            <a:schemeClr val="tx1"/>
                          </a:solidFill>
                        </a:rPr>
                        <a:t>異動年月日</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100" b="0" dirty="0">
                          <a:solidFill>
                            <a:schemeClr val="tx1"/>
                          </a:solidFill>
                        </a:rPr>
                        <a:t>異動区分</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100" b="0" dirty="0">
                          <a:solidFill>
                            <a:schemeClr val="tx1"/>
                          </a:solidFill>
                        </a:rPr>
                        <a:t>サービス種類</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100" b="0" dirty="0">
                          <a:solidFill>
                            <a:schemeClr val="tx1"/>
                          </a:solidFill>
                        </a:rPr>
                        <a:t>事業開始</a:t>
                      </a:r>
                      <a:endParaRPr kumimoji="1" lang="en-US" altLang="ja-JP" sz="1100" b="0" dirty="0">
                        <a:solidFill>
                          <a:schemeClr val="tx1"/>
                        </a:solidFill>
                      </a:endParaRPr>
                    </a:p>
                    <a:p>
                      <a:pPr algn="ctr"/>
                      <a:r>
                        <a:rPr kumimoji="1" lang="ja-JP" altLang="en-US" sz="1100" b="0" dirty="0">
                          <a:solidFill>
                            <a:schemeClr val="tx1"/>
                          </a:solidFill>
                        </a:rPr>
                        <a:t>年月日</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100" b="0" dirty="0">
                          <a:solidFill>
                            <a:schemeClr val="tx1"/>
                          </a:solidFill>
                        </a:rPr>
                        <a:t>事業休止</a:t>
                      </a:r>
                      <a:endParaRPr kumimoji="1" lang="en-US" altLang="ja-JP" sz="1100" b="0" dirty="0">
                        <a:solidFill>
                          <a:schemeClr val="tx1"/>
                        </a:solidFill>
                      </a:endParaRPr>
                    </a:p>
                    <a:p>
                      <a:pPr algn="ctr"/>
                      <a:r>
                        <a:rPr kumimoji="1" lang="ja-JP" altLang="en-US" sz="1100" b="0" dirty="0">
                          <a:solidFill>
                            <a:schemeClr val="tx1"/>
                          </a:solidFill>
                        </a:rPr>
                        <a:t>年月日</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100" b="0" dirty="0">
                          <a:solidFill>
                            <a:schemeClr val="tx1"/>
                          </a:solidFill>
                        </a:rPr>
                        <a:t>事業再開</a:t>
                      </a:r>
                      <a:endParaRPr kumimoji="1" lang="en-US" altLang="ja-JP" sz="1100" b="0" dirty="0">
                        <a:solidFill>
                          <a:schemeClr val="tx1"/>
                        </a:solidFill>
                      </a:endParaRPr>
                    </a:p>
                    <a:p>
                      <a:pPr algn="ctr"/>
                      <a:r>
                        <a:rPr kumimoji="1" lang="ja-JP" altLang="en-US" sz="1100" b="0" dirty="0">
                          <a:solidFill>
                            <a:schemeClr val="tx1"/>
                          </a:solidFill>
                        </a:rPr>
                        <a:t>年月日</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100" b="0" dirty="0">
                          <a:solidFill>
                            <a:schemeClr val="tx1"/>
                          </a:solidFill>
                        </a:rPr>
                        <a:t>事業廃止</a:t>
                      </a:r>
                      <a:endParaRPr kumimoji="1" lang="en-US" altLang="ja-JP" sz="1100" b="0" dirty="0">
                        <a:solidFill>
                          <a:schemeClr val="tx1"/>
                        </a:solidFill>
                      </a:endParaRPr>
                    </a:p>
                    <a:p>
                      <a:pPr algn="ctr"/>
                      <a:r>
                        <a:rPr kumimoji="1" lang="ja-JP" altLang="en-US" sz="1100" b="0" dirty="0">
                          <a:solidFill>
                            <a:schemeClr val="tx1"/>
                          </a:solidFill>
                        </a:rPr>
                        <a:t>年月日</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100" b="0" dirty="0">
                          <a:solidFill>
                            <a:schemeClr val="tx1"/>
                          </a:solidFill>
                        </a:rPr>
                        <a:t>重度障害者支援（体制）</a:t>
                      </a:r>
                      <a:endParaRPr kumimoji="1" lang="en-US" altLang="ja-JP" sz="1100" b="0" dirty="0">
                        <a:solidFill>
                          <a:schemeClr val="tx1"/>
                        </a:solidFill>
                      </a:endParaRPr>
                    </a:p>
                    <a:p>
                      <a:pPr algn="ctr"/>
                      <a:r>
                        <a:rPr kumimoji="1" lang="ja-JP" altLang="en-US" sz="1100" b="0" dirty="0">
                          <a:solidFill>
                            <a:schemeClr val="tx1"/>
                          </a:solidFill>
                        </a:rPr>
                        <a:t>加算</a:t>
                      </a:r>
                      <a:r>
                        <a:rPr kumimoji="1" lang="en-US" altLang="ja-JP" sz="1100" b="0" dirty="0">
                          <a:solidFill>
                            <a:schemeClr val="tx1"/>
                          </a:solidFill>
                        </a:rPr>
                        <a:t>Ⅰ</a:t>
                      </a:r>
                      <a:r>
                        <a:rPr kumimoji="1" lang="ja-JP" altLang="en-US" sz="1100" b="0" dirty="0">
                          <a:solidFill>
                            <a:schemeClr val="tx1"/>
                          </a:solidFill>
                        </a:rPr>
                        <a:t>（基本）の有無</a:t>
                      </a:r>
                      <a:endParaRPr kumimoji="1" lang="en-US" altLang="ja-JP" sz="1100" b="0" baseline="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100" b="0" dirty="0">
                          <a:solidFill>
                            <a:schemeClr val="tx1"/>
                          </a:solidFill>
                        </a:rPr>
                        <a:t>事業変更</a:t>
                      </a:r>
                      <a:endParaRPr kumimoji="1" lang="en-US" altLang="ja-JP" sz="1100" b="0" dirty="0">
                        <a:solidFill>
                          <a:schemeClr val="tx1"/>
                        </a:solidFill>
                      </a:endParaRPr>
                    </a:p>
                    <a:p>
                      <a:pPr algn="ctr"/>
                      <a:r>
                        <a:rPr kumimoji="1" lang="ja-JP" altLang="en-US" sz="1100" b="0" dirty="0">
                          <a:solidFill>
                            <a:schemeClr val="tx1"/>
                          </a:solidFill>
                        </a:rPr>
                        <a:t>年月日</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extLst>
                  <a:ext uri="{0D108BD9-81ED-4DB2-BD59-A6C34878D82A}">
                    <a16:rowId xmlns:a16="http://schemas.microsoft.com/office/drawing/2014/main" xmlns="" val="2610595785"/>
                  </a:ext>
                </a:extLst>
              </a:tr>
              <a:tr h="370840">
                <a:tc>
                  <a:txBody>
                    <a:bodyPr/>
                    <a:lstStyle/>
                    <a:p>
                      <a:pPr algn="ctr"/>
                      <a:r>
                        <a:rPr kumimoji="1" lang="ja-JP" altLang="en-US" sz="1100" b="0" dirty="0">
                          <a:solidFill>
                            <a:schemeClr val="tx1"/>
                          </a:solidFill>
                        </a:rPr>
                        <a:t>①</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100" b="0" dirty="0">
                          <a:solidFill>
                            <a:schemeClr val="tx1"/>
                          </a:solidFill>
                        </a:rPr>
                        <a:t>20201101</a:t>
                      </a:r>
                      <a:endParaRPr kumimoji="1" lang="ja-JP" altLang="en-US" sz="11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100" b="0" dirty="0">
                          <a:solidFill>
                            <a:schemeClr val="tx1"/>
                          </a:solidFill>
                        </a:rPr>
                        <a:t>2</a:t>
                      </a:r>
                      <a:r>
                        <a:rPr kumimoji="1" lang="ja-JP" altLang="en-US" sz="1100" b="0" dirty="0">
                          <a:solidFill>
                            <a:schemeClr val="tx1"/>
                          </a:solidFill>
                        </a:rPr>
                        <a:t>：変更</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ja-JP" altLang="en-US" sz="1100" b="0" dirty="0">
                          <a:solidFill>
                            <a:schemeClr val="tx1"/>
                          </a:solidFill>
                        </a:rPr>
                        <a:t>施設入所</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100" b="0" dirty="0">
                          <a:solidFill>
                            <a:schemeClr val="tx1"/>
                          </a:solidFill>
                        </a:rPr>
                        <a:t>2011/04/01</a:t>
                      </a:r>
                      <a:endParaRPr kumimoji="1" lang="ja-JP" altLang="en-US" sz="11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ja-JP" altLang="en-US" sz="1100" b="0" dirty="0">
                          <a:solidFill>
                            <a:schemeClr val="tx1"/>
                          </a:solidFill>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ja-JP" altLang="en-US" sz="1100" b="0" dirty="0">
                          <a:solidFill>
                            <a:schemeClr val="tx1"/>
                          </a:solidFill>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ja-JP" altLang="en-US" sz="1100" b="0" dirty="0">
                          <a:solidFill>
                            <a:schemeClr val="tx1"/>
                          </a:solidFill>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100" b="0" dirty="0">
                          <a:solidFill>
                            <a:schemeClr val="tx1"/>
                          </a:solidFill>
                        </a:rPr>
                        <a:t>2</a:t>
                      </a:r>
                      <a:r>
                        <a:rPr kumimoji="1" lang="ja-JP" altLang="en-US" sz="1100" b="0" dirty="0">
                          <a:solidFill>
                            <a:schemeClr val="tx1"/>
                          </a:solidFill>
                        </a:rPr>
                        <a:t>：有り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100" b="0" dirty="0">
                          <a:solidFill>
                            <a:schemeClr val="tx1"/>
                          </a:solidFill>
                        </a:rPr>
                        <a:t>2020/11/01</a:t>
                      </a:r>
                      <a:endParaRPr kumimoji="1" lang="ja-JP" altLang="en-US" sz="11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770857468"/>
                  </a:ext>
                </a:extLst>
              </a:tr>
              <a:tr h="370840">
                <a:tc>
                  <a:txBody>
                    <a:bodyPr/>
                    <a:lstStyle/>
                    <a:p>
                      <a:pPr algn="ctr"/>
                      <a:r>
                        <a:rPr kumimoji="1" lang="ja-JP" altLang="en-US" sz="1100" b="0" dirty="0">
                          <a:solidFill>
                            <a:schemeClr val="tx1"/>
                          </a:solidFill>
                        </a:rPr>
                        <a:t>②</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100" b="0" dirty="0">
                          <a:solidFill>
                            <a:schemeClr val="tx1"/>
                          </a:solidFill>
                        </a:rPr>
                        <a:t>20201102</a:t>
                      </a:r>
                      <a:endParaRPr kumimoji="1" lang="ja-JP" altLang="en-US" sz="11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100" b="0" dirty="0">
                          <a:solidFill>
                            <a:schemeClr val="tx1"/>
                          </a:solidFill>
                        </a:rPr>
                        <a:t>2</a:t>
                      </a:r>
                      <a:r>
                        <a:rPr kumimoji="1" lang="ja-JP" altLang="en-US" sz="1100" b="0" dirty="0">
                          <a:solidFill>
                            <a:schemeClr val="tx1"/>
                          </a:solidFill>
                        </a:rPr>
                        <a:t>：変更</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ja-JP" altLang="en-US" sz="1100" b="0" dirty="0">
                          <a:solidFill>
                            <a:schemeClr val="tx1"/>
                          </a:solidFill>
                        </a:rPr>
                        <a:t>施設入所</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ja-JP" sz="1100" b="0" dirty="0">
                          <a:solidFill>
                            <a:schemeClr val="tx1"/>
                          </a:solidFill>
                        </a:rPr>
                        <a:t>2011/04/01</a:t>
                      </a:r>
                      <a:endParaRPr kumimoji="1" lang="ja-JP" altLang="en-US" sz="11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ja-JP" altLang="en-US" sz="1100" b="0" dirty="0">
                          <a:solidFill>
                            <a:schemeClr val="tx1"/>
                          </a:solidFill>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ja-JP" altLang="en-US" sz="1100" b="0" dirty="0">
                          <a:solidFill>
                            <a:schemeClr val="tx1"/>
                          </a:solidFill>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ja-JP" altLang="en-US" sz="1100" b="0" dirty="0">
                          <a:solidFill>
                            <a:schemeClr val="tx1"/>
                          </a:solidFill>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100" b="0" dirty="0">
                          <a:solidFill>
                            <a:schemeClr val="tx1"/>
                          </a:solidFill>
                        </a:rPr>
                        <a:t>1</a:t>
                      </a:r>
                      <a:r>
                        <a:rPr kumimoji="1" lang="ja-JP" altLang="en-US" sz="1100" b="0" dirty="0">
                          <a:solidFill>
                            <a:schemeClr val="tx1"/>
                          </a:solidFill>
                        </a:rPr>
                        <a:t>：</a:t>
                      </a:r>
                      <a:r>
                        <a:rPr kumimoji="1" lang="ja-JP" altLang="en-US" sz="1100" b="0" dirty="0" err="1">
                          <a:solidFill>
                            <a:schemeClr val="tx1"/>
                          </a:solidFill>
                        </a:rPr>
                        <a:t>無し</a:t>
                      </a:r>
                      <a:endParaRPr kumimoji="1" lang="ja-JP" altLang="en-US" sz="11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100" b="0" dirty="0">
                          <a:solidFill>
                            <a:schemeClr val="tx1"/>
                          </a:solidFill>
                        </a:rPr>
                        <a:t>2020/11/15</a:t>
                      </a:r>
                      <a:endParaRPr kumimoji="1" lang="ja-JP" altLang="en-US" sz="11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0002"/>
                  </a:ext>
                </a:extLst>
              </a:tr>
            </a:tbl>
          </a:graphicData>
        </a:graphic>
      </p:graphicFrame>
      <p:sp>
        <p:nvSpPr>
          <p:cNvPr id="7" name="Rectangle 3"/>
          <p:cNvSpPr txBox="1">
            <a:spLocks noChangeArrowheads="1"/>
          </p:cNvSpPr>
          <p:nvPr/>
        </p:nvSpPr>
        <p:spPr bwMode="auto">
          <a:xfrm>
            <a:off x="344488" y="676424"/>
            <a:ext cx="9361040" cy="1528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kumimoji="1" sz="3200">
                <a:solidFill>
                  <a:schemeClr val="tx1"/>
                </a:solidFill>
                <a:latin typeface="+mn-lt"/>
                <a:ea typeface="+mn-ea"/>
                <a:cs typeface="+mn-cs"/>
              </a:defRPr>
            </a:lvl1pPr>
            <a:lvl2pPr marL="457200" indent="0" algn="ctr" rtl="0" eaLnBrk="0" fontAlgn="base" hangingPunct="0">
              <a:spcBef>
                <a:spcPct val="20000"/>
              </a:spcBef>
              <a:spcAft>
                <a:spcPct val="0"/>
              </a:spcAft>
              <a:buNone/>
              <a:defRPr kumimoji="1" sz="2800">
                <a:solidFill>
                  <a:schemeClr val="tx1"/>
                </a:solidFill>
                <a:latin typeface="+mn-lt"/>
                <a:ea typeface="+mn-ea"/>
              </a:defRPr>
            </a:lvl2pPr>
            <a:lvl3pPr marL="914400" indent="0" algn="ctr" rtl="0" eaLnBrk="0" fontAlgn="base" hangingPunct="0">
              <a:spcBef>
                <a:spcPct val="20000"/>
              </a:spcBef>
              <a:spcAft>
                <a:spcPct val="0"/>
              </a:spcAft>
              <a:buNone/>
              <a:defRPr kumimoji="1" sz="2400">
                <a:solidFill>
                  <a:schemeClr val="tx1"/>
                </a:solidFill>
                <a:latin typeface="+mn-lt"/>
                <a:ea typeface="+mn-ea"/>
              </a:defRPr>
            </a:lvl3pPr>
            <a:lvl4pPr marL="1371600" indent="0" algn="ctr" rtl="0" eaLnBrk="0" fontAlgn="base" hangingPunct="0">
              <a:spcBef>
                <a:spcPct val="20000"/>
              </a:spcBef>
              <a:spcAft>
                <a:spcPct val="0"/>
              </a:spcAft>
              <a:buNone/>
              <a:defRPr kumimoji="1" sz="2000">
                <a:solidFill>
                  <a:schemeClr val="tx1"/>
                </a:solidFill>
                <a:latin typeface="+mn-lt"/>
                <a:ea typeface="+mn-ea"/>
              </a:defRPr>
            </a:lvl4pPr>
            <a:lvl5pPr marL="1828800" indent="0" algn="ctr" rtl="0" eaLnBrk="0" fontAlgn="base" hangingPunct="0">
              <a:spcBef>
                <a:spcPct val="20000"/>
              </a:spcBef>
              <a:spcAft>
                <a:spcPct val="0"/>
              </a:spcAft>
              <a:buNone/>
              <a:defRPr kumimoji="1" sz="2000">
                <a:solidFill>
                  <a:schemeClr val="tx1"/>
                </a:solidFill>
                <a:latin typeface="+mn-lt"/>
                <a:ea typeface="+mn-ea"/>
              </a:defRPr>
            </a:lvl5pPr>
            <a:lvl6pPr marL="2286000" indent="0" algn="ctr" rtl="0" fontAlgn="base">
              <a:spcBef>
                <a:spcPct val="20000"/>
              </a:spcBef>
              <a:spcAft>
                <a:spcPct val="0"/>
              </a:spcAft>
              <a:buNone/>
              <a:defRPr kumimoji="1" sz="2000">
                <a:solidFill>
                  <a:schemeClr val="tx1"/>
                </a:solidFill>
                <a:latin typeface="+mn-lt"/>
                <a:ea typeface="+mn-ea"/>
              </a:defRPr>
            </a:lvl6pPr>
            <a:lvl7pPr marL="2743200" indent="0" algn="ctr" rtl="0" fontAlgn="base">
              <a:spcBef>
                <a:spcPct val="20000"/>
              </a:spcBef>
              <a:spcAft>
                <a:spcPct val="0"/>
              </a:spcAft>
              <a:buNone/>
              <a:defRPr kumimoji="1" sz="2000">
                <a:solidFill>
                  <a:schemeClr val="tx1"/>
                </a:solidFill>
                <a:latin typeface="+mn-lt"/>
                <a:ea typeface="+mn-ea"/>
              </a:defRPr>
            </a:lvl7pPr>
            <a:lvl8pPr marL="3200400" indent="0" algn="ctr" rtl="0" fontAlgn="base">
              <a:spcBef>
                <a:spcPct val="20000"/>
              </a:spcBef>
              <a:spcAft>
                <a:spcPct val="0"/>
              </a:spcAft>
              <a:buNone/>
              <a:defRPr kumimoji="1" sz="2000">
                <a:solidFill>
                  <a:schemeClr val="tx1"/>
                </a:solidFill>
                <a:latin typeface="+mn-lt"/>
                <a:ea typeface="+mn-ea"/>
              </a:defRPr>
            </a:lvl8pPr>
            <a:lvl9pPr marL="3657600" indent="0" algn="ctr" rtl="0" fontAlgn="base">
              <a:spcBef>
                <a:spcPct val="20000"/>
              </a:spcBef>
              <a:spcAft>
                <a:spcPct val="0"/>
              </a:spcAft>
              <a:buNone/>
              <a:defRPr kumimoji="1" sz="2000">
                <a:solidFill>
                  <a:schemeClr val="tx1"/>
                </a:solidFill>
                <a:latin typeface="+mn-lt"/>
                <a:ea typeface="+mn-ea"/>
              </a:defRPr>
            </a:lvl9pPr>
          </a:lstStyle>
          <a:p>
            <a:pPr algn="l" eaLnBrk="1" hangingPunct="1">
              <a:spcBef>
                <a:spcPts val="200"/>
              </a:spcBef>
            </a:pPr>
            <a:r>
              <a:rPr lang="en-US" altLang="ja-JP" sz="1600" kern="0" dirty="0"/>
              <a:t>【</a:t>
            </a:r>
            <a:r>
              <a:rPr lang="ja-JP" altLang="en-US" sz="1600" kern="0" dirty="0"/>
              <a:t>令和２年１１月審査分（令和２年１０月異動分）以降</a:t>
            </a:r>
            <a:r>
              <a:rPr lang="en-US" altLang="ja-JP" sz="1600" kern="0" dirty="0"/>
              <a:t>】</a:t>
            </a:r>
          </a:p>
          <a:p>
            <a:pPr algn="l" eaLnBrk="1" hangingPunct="1">
              <a:spcBef>
                <a:spcPts val="200"/>
              </a:spcBef>
            </a:pPr>
            <a:r>
              <a:rPr lang="ja-JP" altLang="en-US" sz="1600" kern="0" dirty="0"/>
              <a:t>（具体例）</a:t>
            </a:r>
            <a:endParaRPr lang="en-US" altLang="ja-JP" sz="1600" kern="0" dirty="0"/>
          </a:p>
          <a:p>
            <a:pPr algn="l" eaLnBrk="1" hangingPunct="1">
              <a:spcBef>
                <a:spcPts val="200"/>
              </a:spcBef>
            </a:pPr>
            <a:r>
              <a:rPr lang="ja-JP" altLang="en-US" sz="1600" kern="0" dirty="0"/>
              <a:t>施設入所支援事業所において重度障害者支援加算の算定要件を満たした生活支援員を</a:t>
            </a:r>
            <a:r>
              <a:rPr lang="en-US" altLang="ja-JP" sz="1600" kern="0" dirty="0"/>
              <a:t>1</a:t>
            </a:r>
            <a:r>
              <a:rPr lang="ja-JP" altLang="en-US" sz="1600" kern="0" dirty="0"/>
              <a:t>名配置していたが、</a:t>
            </a:r>
            <a:r>
              <a:rPr lang="en-US" altLang="ja-JP" sz="1600" kern="0" dirty="0"/>
              <a:t>2020</a:t>
            </a:r>
            <a:r>
              <a:rPr lang="ja-JP" altLang="en-US" sz="1600" kern="0" dirty="0"/>
              <a:t>年</a:t>
            </a:r>
            <a:r>
              <a:rPr lang="en-US" altLang="ja-JP" sz="1600" kern="0" dirty="0"/>
              <a:t>11</a:t>
            </a:r>
            <a:r>
              <a:rPr lang="ja-JP" altLang="en-US" sz="1600" kern="0" dirty="0"/>
              <a:t>月</a:t>
            </a:r>
            <a:r>
              <a:rPr lang="en-US" altLang="ja-JP" sz="1600" kern="0" dirty="0"/>
              <a:t>15</a:t>
            </a:r>
            <a:r>
              <a:rPr lang="ja-JP" altLang="en-US" sz="1600" kern="0" dirty="0"/>
              <a:t>日に生活支援員が配置できなくなり、重度障害者支援加算の算定要件を満たさなくなり体制を変更した。</a:t>
            </a:r>
            <a:endParaRPr lang="en-US" altLang="ja-JP" sz="1600" kern="0" dirty="0"/>
          </a:p>
        </p:txBody>
      </p:sp>
      <p:pic>
        <p:nvPicPr>
          <p:cNvPr id="10"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53132" y="1894667"/>
            <a:ext cx="7170266" cy="1340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3"/>
          <p:cNvSpPr txBox="1">
            <a:spLocks noChangeArrowheads="1"/>
          </p:cNvSpPr>
          <p:nvPr/>
        </p:nvSpPr>
        <p:spPr bwMode="auto">
          <a:xfrm>
            <a:off x="328438" y="5157192"/>
            <a:ext cx="9361040" cy="1656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kumimoji="1" sz="3200">
                <a:solidFill>
                  <a:schemeClr val="tx1"/>
                </a:solidFill>
                <a:latin typeface="+mn-lt"/>
                <a:ea typeface="+mn-ea"/>
                <a:cs typeface="+mn-cs"/>
              </a:defRPr>
            </a:lvl1pPr>
            <a:lvl2pPr marL="457200" indent="0" algn="ctr" rtl="0" eaLnBrk="0" fontAlgn="base" hangingPunct="0">
              <a:spcBef>
                <a:spcPct val="20000"/>
              </a:spcBef>
              <a:spcAft>
                <a:spcPct val="0"/>
              </a:spcAft>
              <a:buNone/>
              <a:defRPr kumimoji="1" sz="2800">
                <a:solidFill>
                  <a:schemeClr val="tx1"/>
                </a:solidFill>
                <a:latin typeface="+mn-lt"/>
                <a:ea typeface="+mn-ea"/>
              </a:defRPr>
            </a:lvl2pPr>
            <a:lvl3pPr marL="914400" indent="0" algn="ctr" rtl="0" eaLnBrk="0" fontAlgn="base" hangingPunct="0">
              <a:spcBef>
                <a:spcPct val="20000"/>
              </a:spcBef>
              <a:spcAft>
                <a:spcPct val="0"/>
              </a:spcAft>
              <a:buNone/>
              <a:defRPr kumimoji="1" sz="2400">
                <a:solidFill>
                  <a:schemeClr val="tx1"/>
                </a:solidFill>
                <a:latin typeface="+mn-lt"/>
                <a:ea typeface="+mn-ea"/>
              </a:defRPr>
            </a:lvl3pPr>
            <a:lvl4pPr marL="1371600" indent="0" algn="ctr" rtl="0" eaLnBrk="0" fontAlgn="base" hangingPunct="0">
              <a:spcBef>
                <a:spcPct val="20000"/>
              </a:spcBef>
              <a:spcAft>
                <a:spcPct val="0"/>
              </a:spcAft>
              <a:buNone/>
              <a:defRPr kumimoji="1" sz="2000">
                <a:solidFill>
                  <a:schemeClr val="tx1"/>
                </a:solidFill>
                <a:latin typeface="+mn-lt"/>
                <a:ea typeface="+mn-ea"/>
              </a:defRPr>
            </a:lvl4pPr>
            <a:lvl5pPr marL="1828800" indent="0" algn="ctr" rtl="0" eaLnBrk="0" fontAlgn="base" hangingPunct="0">
              <a:spcBef>
                <a:spcPct val="20000"/>
              </a:spcBef>
              <a:spcAft>
                <a:spcPct val="0"/>
              </a:spcAft>
              <a:buNone/>
              <a:defRPr kumimoji="1" sz="2000">
                <a:solidFill>
                  <a:schemeClr val="tx1"/>
                </a:solidFill>
                <a:latin typeface="+mn-lt"/>
                <a:ea typeface="+mn-ea"/>
              </a:defRPr>
            </a:lvl5pPr>
            <a:lvl6pPr marL="2286000" indent="0" algn="ctr" rtl="0" fontAlgn="base">
              <a:spcBef>
                <a:spcPct val="20000"/>
              </a:spcBef>
              <a:spcAft>
                <a:spcPct val="0"/>
              </a:spcAft>
              <a:buNone/>
              <a:defRPr kumimoji="1" sz="2000">
                <a:solidFill>
                  <a:schemeClr val="tx1"/>
                </a:solidFill>
                <a:latin typeface="+mn-lt"/>
                <a:ea typeface="+mn-ea"/>
              </a:defRPr>
            </a:lvl6pPr>
            <a:lvl7pPr marL="2743200" indent="0" algn="ctr" rtl="0" fontAlgn="base">
              <a:spcBef>
                <a:spcPct val="20000"/>
              </a:spcBef>
              <a:spcAft>
                <a:spcPct val="0"/>
              </a:spcAft>
              <a:buNone/>
              <a:defRPr kumimoji="1" sz="2000">
                <a:solidFill>
                  <a:schemeClr val="tx1"/>
                </a:solidFill>
                <a:latin typeface="+mn-lt"/>
                <a:ea typeface="+mn-ea"/>
              </a:defRPr>
            </a:lvl7pPr>
            <a:lvl8pPr marL="3200400" indent="0" algn="ctr" rtl="0" fontAlgn="base">
              <a:spcBef>
                <a:spcPct val="20000"/>
              </a:spcBef>
              <a:spcAft>
                <a:spcPct val="0"/>
              </a:spcAft>
              <a:buNone/>
              <a:defRPr kumimoji="1" sz="2000">
                <a:solidFill>
                  <a:schemeClr val="tx1"/>
                </a:solidFill>
                <a:latin typeface="+mn-lt"/>
                <a:ea typeface="+mn-ea"/>
              </a:defRPr>
            </a:lvl8pPr>
            <a:lvl9pPr marL="3657600" indent="0" algn="ctr" rtl="0" fontAlgn="base">
              <a:spcBef>
                <a:spcPct val="20000"/>
              </a:spcBef>
              <a:spcAft>
                <a:spcPct val="0"/>
              </a:spcAft>
              <a:buNone/>
              <a:defRPr kumimoji="1" sz="2000">
                <a:solidFill>
                  <a:schemeClr val="tx1"/>
                </a:solidFill>
                <a:latin typeface="+mn-lt"/>
                <a:ea typeface="+mn-ea"/>
              </a:defRPr>
            </a:lvl9pPr>
          </a:lstStyle>
          <a:p>
            <a:pPr algn="l" eaLnBrk="1" hangingPunct="1">
              <a:spcBef>
                <a:spcPts val="200"/>
              </a:spcBef>
            </a:pPr>
            <a:r>
              <a:rPr lang="ja-JP" altLang="en-US" sz="1600" kern="0" dirty="0"/>
              <a:t>⇒令和</a:t>
            </a:r>
            <a:r>
              <a:rPr lang="en-US" altLang="ja-JP" sz="1600" kern="0" dirty="0"/>
              <a:t>2</a:t>
            </a:r>
            <a:r>
              <a:rPr lang="ja-JP" altLang="en-US" sz="1600" kern="0" dirty="0"/>
              <a:t>年</a:t>
            </a:r>
            <a:r>
              <a:rPr lang="en-US" altLang="ja-JP" sz="1600" kern="0" dirty="0"/>
              <a:t>11</a:t>
            </a:r>
            <a:r>
              <a:rPr lang="ja-JP" altLang="en-US" sz="1600" kern="0" dirty="0"/>
              <a:t>月サービス提供分の請求に対して、①及び②の台帳情報を参照して一次審査が行われるため、</a:t>
            </a:r>
            <a:endParaRPr lang="en-US" altLang="ja-JP" sz="1600" kern="0" dirty="0"/>
          </a:p>
          <a:p>
            <a:pPr algn="l" eaLnBrk="1" hangingPunct="1">
              <a:spcBef>
                <a:spcPts val="200"/>
              </a:spcBef>
            </a:pPr>
            <a:r>
              <a:rPr lang="ja-JP" altLang="en-US" sz="1600" kern="0" dirty="0"/>
              <a:t>　 一次審査結果は正常となる。</a:t>
            </a:r>
            <a:endParaRPr lang="en-US" altLang="ja-JP" sz="1600" kern="0" dirty="0"/>
          </a:p>
          <a:p>
            <a:pPr algn="l" eaLnBrk="1" hangingPunct="1">
              <a:spcBef>
                <a:spcPts val="200"/>
              </a:spcBef>
            </a:pPr>
            <a:r>
              <a:rPr lang="en-US" altLang="ja-JP" sz="1600" kern="0" dirty="0"/>
              <a:t>※</a:t>
            </a:r>
            <a:r>
              <a:rPr lang="ja-JP" altLang="en-US" sz="1600" kern="0" dirty="0"/>
              <a:t>月の途中における体制変更等を、異動区分「</a:t>
            </a:r>
            <a:r>
              <a:rPr lang="en-US" altLang="ja-JP" sz="1600" kern="0" dirty="0"/>
              <a:t>3</a:t>
            </a:r>
            <a:r>
              <a:rPr lang="ja-JP" altLang="en-US" sz="1600" kern="0" dirty="0"/>
              <a:t>：終了」及び「</a:t>
            </a:r>
            <a:r>
              <a:rPr lang="en-US" altLang="ja-JP" sz="1600" kern="0" dirty="0"/>
              <a:t>1</a:t>
            </a:r>
            <a:r>
              <a:rPr lang="ja-JP" altLang="en-US" sz="1600" kern="0" dirty="0"/>
              <a:t>：新規」の事業所異動連絡票情報にて</a:t>
            </a:r>
            <a:r>
              <a:rPr lang="ja-JP" altLang="en-US" sz="1600" kern="0" dirty="0" smtClean="0"/>
              <a:t>登録</a:t>
            </a:r>
            <a:endParaRPr lang="en-US" altLang="ja-JP" sz="1600" kern="0" dirty="0" smtClean="0"/>
          </a:p>
          <a:p>
            <a:pPr algn="l" eaLnBrk="1" hangingPunct="1">
              <a:spcBef>
                <a:spcPts val="200"/>
              </a:spcBef>
            </a:pPr>
            <a:r>
              <a:rPr lang="ja-JP" altLang="en-US" sz="1600" kern="0" dirty="0"/>
              <a:t>　 </a:t>
            </a:r>
            <a:r>
              <a:rPr lang="ja-JP" altLang="en-US" sz="1600" kern="0" dirty="0" smtClean="0"/>
              <a:t>（</a:t>
            </a:r>
            <a:r>
              <a:rPr lang="ja-JP" altLang="en-US" sz="1600" kern="0" dirty="0"/>
              <a:t>平成</a:t>
            </a:r>
            <a:r>
              <a:rPr lang="en-US" altLang="ja-JP" sz="1600" kern="0" dirty="0"/>
              <a:t>20</a:t>
            </a:r>
            <a:r>
              <a:rPr lang="ja-JP" altLang="en-US" sz="1600" kern="0" dirty="0"/>
              <a:t>年</a:t>
            </a:r>
            <a:r>
              <a:rPr lang="en-US" altLang="ja-JP" sz="1600" kern="0" dirty="0"/>
              <a:t>2</a:t>
            </a:r>
            <a:r>
              <a:rPr lang="ja-JP" altLang="en-US" sz="1600" kern="0" dirty="0"/>
              <a:t>月</a:t>
            </a:r>
            <a:r>
              <a:rPr lang="en-US" altLang="ja-JP" sz="1600" kern="0" dirty="0"/>
              <a:t>8</a:t>
            </a:r>
            <a:r>
              <a:rPr lang="ja-JP" altLang="en-US" sz="1600" kern="0" dirty="0"/>
              <a:t>日開催障害者自立支援給付支払等システムに関する都道府県・</a:t>
            </a:r>
            <a:r>
              <a:rPr lang="zh-CN" altLang="en-US" sz="1600" kern="0" dirty="0"/>
              <a:t>国保連合会合同</a:t>
            </a:r>
            <a:r>
              <a:rPr lang="zh-CN" altLang="en-US" sz="1600" kern="0" dirty="0" smtClean="0"/>
              <a:t>担当者</a:t>
            </a:r>
            <a:endParaRPr lang="en-US" altLang="zh-CN" sz="1600" kern="0" dirty="0" smtClean="0"/>
          </a:p>
          <a:p>
            <a:pPr algn="l" eaLnBrk="1" hangingPunct="1">
              <a:spcBef>
                <a:spcPts val="200"/>
              </a:spcBef>
            </a:pPr>
            <a:r>
              <a:rPr lang="ja-JP" altLang="en-US" sz="1600" kern="0" dirty="0"/>
              <a:t>　</a:t>
            </a:r>
            <a:r>
              <a:rPr lang="ja-JP" altLang="en-US" sz="1600" kern="0" dirty="0" smtClean="0"/>
              <a:t> </a:t>
            </a:r>
            <a:r>
              <a:rPr lang="zh-CN" altLang="en-US" sz="1600" kern="0" dirty="0" smtClean="0"/>
              <a:t>説明会</a:t>
            </a:r>
            <a:r>
              <a:rPr lang="zh-CN" altLang="en-US" sz="1600" kern="0" dirty="0"/>
              <a:t>資料</a:t>
            </a:r>
            <a:r>
              <a:rPr lang="ja-JP" altLang="en-US" sz="1600" kern="0" dirty="0"/>
              <a:t>「６－２．支払等システムにおける</a:t>
            </a:r>
            <a:r>
              <a:rPr lang="en-US" altLang="ja-JP" sz="1600" kern="0" dirty="0"/>
              <a:t>FAQ</a:t>
            </a:r>
            <a:r>
              <a:rPr lang="ja-JP" altLang="en-US" sz="1600" kern="0" dirty="0"/>
              <a:t>」の</a:t>
            </a:r>
            <a:r>
              <a:rPr lang="en-US" altLang="ja-JP" sz="1600" kern="0" dirty="0"/>
              <a:t>No1</a:t>
            </a:r>
            <a:r>
              <a:rPr lang="ja-JP" altLang="en-US" sz="1600" kern="0" dirty="0"/>
              <a:t>）する対応は今後は行わず、上記の整理とする。</a:t>
            </a:r>
            <a:endParaRPr lang="en-US" altLang="ja-JP" sz="1600" kern="0" dirty="0"/>
          </a:p>
        </p:txBody>
      </p:sp>
      <p:sp>
        <p:nvSpPr>
          <p:cNvPr id="13" name="Rectangle 3"/>
          <p:cNvSpPr txBox="1">
            <a:spLocks noChangeArrowheads="1"/>
          </p:cNvSpPr>
          <p:nvPr/>
        </p:nvSpPr>
        <p:spPr bwMode="auto">
          <a:xfrm>
            <a:off x="328438" y="3182901"/>
            <a:ext cx="9361040" cy="82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kumimoji="1" sz="3200">
                <a:solidFill>
                  <a:schemeClr val="tx1"/>
                </a:solidFill>
                <a:latin typeface="+mn-lt"/>
                <a:ea typeface="+mn-ea"/>
                <a:cs typeface="+mn-cs"/>
              </a:defRPr>
            </a:lvl1pPr>
            <a:lvl2pPr marL="457200" indent="0" algn="ctr" rtl="0" eaLnBrk="0" fontAlgn="base" hangingPunct="0">
              <a:spcBef>
                <a:spcPct val="20000"/>
              </a:spcBef>
              <a:spcAft>
                <a:spcPct val="0"/>
              </a:spcAft>
              <a:buNone/>
              <a:defRPr kumimoji="1" sz="2800">
                <a:solidFill>
                  <a:schemeClr val="tx1"/>
                </a:solidFill>
                <a:latin typeface="+mn-lt"/>
                <a:ea typeface="+mn-ea"/>
              </a:defRPr>
            </a:lvl2pPr>
            <a:lvl3pPr marL="914400" indent="0" algn="ctr" rtl="0" eaLnBrk="0" fontAlgn="base" hangingPunct="0">
              <a:spcBef>
                <a:spcPct val="20000"/>
              </a:spcBef>
              <a:spcAft>
                <a:spcPct val="0"/>
              </a:spcAft>
              <a:buNone/>
              <a:defRPr kumimoji="1" sz="2400">
                <a:solidFill>
                  <a:schemeClr val="tx1"/>
                </a:solidFill>
                <a:latin typeface="+mn-lt"/>
                <a:ea typeface="+mn-ea"/>
              </a:defRPr>
            </a:lvl3pPr>
            <a:lvl4pPr marL="1371600" indent="0" algn="ctr" rtl="0" eaLnBrk="0" fontAlgn="base" hangingPunct="0">
              <a:spcBef>
                <a:spcPct val="20000"/>
              </a:spcBef>
              <a:spcAft>
                <a:spcPct val="0"/>
              </a:spcAft>
              <a:buNone/>
              <a:defRPr kumimoji="1" sz="2000">
                <a:solidFill>
                  <a:schemeClr val="tx1"/>
                </a:solidFill>
                <a:latin typeface="+mn-lt"/>
                <a:ea typeface="+mn-ea"/>
              </a:defRPr>
            </a:lvl4pPr>
            <a:lvl5pPr marL="1828800" indent="0" algn="ctr" rtl="0" eaLnBrk="0" fontAlgn="base" hangingPunct="0">
              <a:spcBef>
                <a:spcPct val="20000"/>
              </a:spcBef>
              <a:spcAft>
                <a:spcPct val="0"/>
              </a:spcAft>
              <a:buNone/>
              <a:defRPr kumimoji="1" sz="2000">
                <a:solidFill>
                  <a:schemeClr val="tx1"/>
                </a:solidFill>
                <a:latin typeface="+mn-lt"/>
                <a:ea typeface="+mn-ea"/>
              </a:defRPr>
            </a:lvl5pPr>
            <a:lvl6pPr marL="2286000" indent="0" algn="ctr" rtl="0" fontAlgn="base">
              <a:spcBef>
                <a:spcPct val="20000"/>
              </a:spcBef>
              <a:spcAft>
                <a:spcPct val="0"/>
              </a:spcAft>
              <a:buNone/>
              <a:defRPr kumimoji="1" sz="2000">
                <a:solidFill>
                  <a:schemeClr val="tx1"/>
                </a:solidFill>
                <a:latin typeface="+mn-lt"/>
                <a:ea typeface="+mn-ea"/>
              </a:defRPr>
            </a:lvl6pPr>
            <a:lvl7pPr marL="2743200" indent="0" algn="ctr" rtl="0" fontAlgn="base">
              <a:spcBef>
                <a:spcPct val="20000"/>
              </a:spcBef>
              <a:spcAft>
                <a:spcPct val="0"/>
              </a:spcAft>
              <a:buNone/>
              <a:defRPr kumimoji="1" sz="2000">
                <a:solidFill>
                  <a:schemeClr val="tx1"/>
                </a:solidFill>
                <a:latin typeface="+mn-lt"/>
                <a:ea typeface="+mn-ea"/>
              </a:defRPr>
            </a:lvl7pPr>
            <a:lvl8pPr marL="3200400" indent="0" algn="ctr" rtl="0" fontAlgn="base">
              <a:spcBef>
                <a:spcPct val="20000"/>
              </a:spcBef>
              <a:spcAft>
                <a:spcPct val="0"/>
              </a:spcAft>
              <a:buNone/>
              <a:defRPr kumimoji="1" sz="2000">
                <a:solidFill>
                  <a:schemeClr val="tx1"/>
                </a:solidFill>
                <a:latin typeface="+mn-lt"/>
                <a:ea typeface="+mn-ea"/>
              </a:defRPr>
            </a:lvl8pPr>
            <a:lvl9pPr marL="3657600" indent="0" algn="ctr" rtl="0" fontAlgn="base">
              <a:spcBef>
                <a:spcPct val="20000"/>
              </a:spcBef>
              <a:spcAft>
                <a:spcPct val="0"/>
              </a:spcAft>
              <a:buNone/>
              <a:defRPr kumimoji="1" sz="2000">
                <a:solidFill>
                  <a:schemeClr val="tx1"/>
                </a:solidFill>
                <a:latin typeface="+mn-lt"/>
                <a:ea typeface="+mn-ea"/>
              </a:defRPr>
            </a:lvl9pPr>
          </a:lstStyle>
          <a:p>
            <a:pPr algn="l" eaLnBrk="1" hangingPunct="1">
              <a:spcBef>
                <a:spcPts val="200"/>
              </a:spcBef>
            </a:pPr>
            <a:r>
              <a:rPr lang="ja-JP" altLang="en-US" sz="1600" kern="0" dirty="0"/>
              <a:t>加算等が算定されなくなった事実の発生した日が月の途中の場合であり、異動年月日に当該月、事業変更年月日に当該日を設定した異動区分「変更」の事業所異動連絡票情報（サービス情報）を登録した。</a:t>
            </a:r>
            <a:endParaRPr lang="en-US" altLang="ja-JP" sz="1600" kern="0" dirty="0"/>
          </a:p>
        </p:txBody>
      </p:sp>
    </p:spTree>
    <p:extLst>
      <p:ext uri="{BB962C8B-B14F-4D97-AF65-F5344CB8AC3E}">
        <p14:creationId xmlns:p14="http://schemas.microsoft.com/office/powerpoint/2010/main" val="4212395287"/>
      </p:ext>
    </p:extLst>
  </p:cSld>
  <p:clrMapOvr>
    <a:masterClrMapping/>
  </p:clrMapOvr>
</p:sld>
</file>

<file path=ppt/theme/theme1.xml><?xml version="1.0" encoding="utf-8"?>
<a:theme xmlns:a="http://schemas.openxmlformats.org/drawingml/2006/main" name="デザインの設定">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標準デザイン">
  <a:themeElements>
    <a:clrScheme name="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標準デザイン">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標準デザイン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標準デザイン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標準デザイン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標準デザイン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標準デザイン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標準デザイン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標準デザイン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標準デザイン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標準デザイン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標準デザイン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標準デザイン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テーマ">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