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&#65279;<?xml version="1.0" encoding="utf-8" standalone="yes"?>
<Relationships xmlns="http://schemas.openxmlformats.org/package/2006/relationships">
  <Relationship Id="rId2" Type="http://schemas.openxmlformats.org/package/2006/relationships/metadata/thumbnail" Target="docProps/thumbnail.jpeg" />
  <Relationship Id="rId1" Type="http://schemas.openxmlformats.org/officeDocument/2006/relationships/officeDocument" Target="ppt/presentation.xml" />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745" r:id="rId2"/>
    <p:sldMasterId id="2147483757" r:id="rId3"/>
  </p:sldMasterIdLst>
  <p:notesMasterIdLst>
    <p:notesMasterId r:id="rId6"/>
  </p:notesMasterIdLst>
  <p:sldIdLst>
    <p:sldId id="910" r:id="rId4"/>
    <p:sldId id="913" r:id="rId5"/>
  </p:sldIdLst>
  <p:sldSz cx="9906000" cy="6858000" type="A4"/>
  <p:notesSz cx="6735763" cy="9866313"/>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gotou"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0000"/>
    <a:srgbClr val="FFCCFF"/>
    <a:srgbClr val="FFCCCC"/>
    <a:srgbClr val="6666FF"/>
    <a:srgbClr val="333399"/>
    <a:srgbClr val="FF33CC"/>
    <a:srgbClr val="5B9BD5"/>
    <a:srgbClr val="0000FF"/>
    <a:srgbClr val="008000"/>
    <a:srgbClr val="EAE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淡色スタイル 2 - アクセント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E8B1032C-EA38-4F05-BA0D-38AFFFC7BED3}" styleName="淡色スタイル 3 - アクセント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D083AE6-46FA-4A59-8FB0-9F97EB10719F}" styleName="淡色スタイル 3 - アクセント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C89EF96-8CEA-46FF-86C4-4CE0E7609802}" styleName="淡色スタイル 3 - アクセント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テーマ スタイル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75" autoAdjust="0"/>
    <p:restoredTop sz="94280" autoAdjust="0"/>
  </p:normalViewPr>
  <p:slideViewPr>
    <p:cSldViewPr>
      <p:cViewPr varScale="1">
        <p:scale>
          <a:sx n="113" d="100"/>
          <a:sy n="113" d="100"/>
        </p:scale>
        <p:origin x="1488" y="96"/>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&#65279;<?xml version="1.0" encoding="utf-8" standalone="yes"?>
<Relationships xmlns="http://schemas.openxmlformats.org/package/2006/relationships">
  <Relationship Id="rId8" Type="http://schemas.openxmlformats.org/officeDocument/2006/relationships/presProps" Target="presProps.xml" />
  <Relationship Id="rId3" Type="http://schemas.openxmlformats.org/officeDocument/2006/relationships/slideMaster" Target="slideMasters/slideMaster3.xml" />
  <Relationship Id="rId7" Type="http://schemas.openxmlformats.org/officeDocument/2006/relationships/commentAuthors" Target="commentAuthors.xml" />
  <Relationship Id="rId2" Type="http://schemas.openxmlformats.org/officeDocument/2006/relationships/slideMaster" Target="slideMasters/slideMaster2.xml" />
  <Relationship Id="rId1" Type="http://schemas.openxmlformats.org/officeDocument/2006/relationships/slideMaster" Target="slideMasters/slideMaster1.xml" />
  <Relationship Id="rId6" Type="http://schemas.openxmlformats.org/officeDocument/2006/relationships/notesMaster" Target="notesMasters/notesMaster1.xml" />
  <Relationship Id="rId11" Type="http://schemas.openxmlformats.org/officeDocument/2006/relationships/tableStyles" Target="tableStyles.xml" />
  <Relationship Id="rId5" Type="http://schemas.openxmlformats.org/officeDocument/2006/relationships/slide" Target="slides/slide2.xml" />
  <Relationship Id="rId10" Type="http://schemas.openxmlformats.org/officeDocument/2006/relationships/theme" Target="theme/theme1.xml" />
  <Relationship Id="rId4" Type="http://schemas.openxmlformats.org/officeDocument/2006/relationships/slide" Target="slides/slide1.xml" />
  <Relationship Id="rId9" Type="http://schemas.openxmlformats.org/officeDocument/2006/relationships/viewProps" Target="viewProps.xml" />
</Relationships>
</file>

<file path=ppt/notesMasters/_rels/notesMaster1.xml.rels>&#65279;<?xml version="1.0" encoding="utf-8" standalone="yes"?>
<Relationships xmlns="http://schemas.openxmlformats.org/package/2006/relationships">
  <Relationship Id="rId1" Type="http://schemas.openxmlformats.org/officeDocument/2006/relationships/theme" Target="../theme/theme4.xml" />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11" y="12"/>
            <a:ext cx="2919413" cy="493713"/>
          </a:xfrm>
          <a:prstGeom prst="rect">
            <a:avLst/>
          </a:prstGeom>
          <a:noFill/>
          <a:ln>
            <a:noFill/>
          </a:ln>
          <a:effectLst/>
        </p:spPr>
        <p:txBody>
          <a:bodyPr vert="horz" wrap="square" lIns="91346" tIns="45671" rIns="91346" bIns="45671" numCol="1" anchor="t" anchorCtr="0" compatLnSpc="1">
            <a:prstTxWarp prst="textNoShape">
              <a:avLst/>
            </a:prstTxWarp>
          </a:bodyPr>
          <a:lstStyle>
            <a:lvl1pPr>
              <a:defRPr sz="1200">
                <a:latin typeface="Arial" charset="0"/>
              </a:defRPr>
            </a:lvl1pPr>
          </a:lstStyle>
          <a:p>
            <a:pPr>
              <a:defRPr/>
            </a:pPr>
            <a:endParaRPr lang="en-US" altLang="ja-JP"/>
          </a:p>
        </p:txBody>
      </p:sp>
      <p:sp>
        <p:nvSpPr>
          <p:cNvPr id="5123" name="Rectangle 3"/>
          <p:cNvSpPr>
            <a:spLocks noGrp="1" noChangeArrowheads="1"/>
          </p:cNvSpPr>
          <p:nvPr>
            <p:ph type="dt" idx="1"/>
          </p:nvPr>
        </p:nvSpPr>
        <p:spPr bwMode="auto">
          <a:xfrm>
            <a:off x="3814763" y="12"/>
            <a:ext cx="2919412" cy="493713"/>
          </a:xfrm>
          <a:prstGeom prst="rect">
            <a:avLst/>
          </a:prstGeom>
          <a:noFill/>
          <a:ln>
            <a:noFill/>
          </a:ln>
          <a:effectLst/>
        </p:spPr>
        <p:txBody>
          <a:bodyPr vert="horz" wrap="square" lIns="91346" tIns="45671" rIns="91346" bIns="45671" numCol="1" anchor="t" anchorCtr="0" compatLnSpc="1">
            <a:prstTxWarp prst="textNoShape">
              <a:avLst/>
            </a:prstTxWarp>
          </a:bodyPr>
          <a:lstStyle>
            <a:lvl1pPr algn="r">
              <a:defRPr sz="1200">
                <a:latin typeface="Arial" charset="0"/>
              </a:defRPr>
            </a:lvl1pPr>
          </a:lstStyle>
          <a:p>
            <a:pPr>
              <a:defRPr/>
            </a:pPr>
            <a:endParaRPr lang="en-US" altLang="ja-JP"/>
          </a:p>
        </p:txBody>
      </p:sp>
      <p:sp>
        <p:nvSpPr>
          <p:cNvPr id="83972" name="Rectangle 4"/>
          <p:cNvSpPr>
            <a:spLocks noGrp="1" noRot="1" noChangeAspect="1" noChangeArrowheads="1" noTextEdit="1"/>
          </p:cNvSpPr>
          <p:nvPr>
            <p:ph type="sldImg" idx="2"/>
          </p:nvPr>
        </p:nvSpPr>
        <p:spPr bwMode="auto">
          <a:xfrm>
            <a:off x="693738" y="739775"/>
            <a:ext cx="5346700" cy="37020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p:cNvSpPr>
            <a:spLocks noGrp="1" noChangeArrowheads="1"/>
          </p:cNvSpPr>
          <p:nvPr>
            <p:ph type="body" sz="quarter" idx="3"/>
          </p:nvPr>
        </p:nvSpPr>
        <p:spPr bwMode="auto">
          <a:xfrm>
            <a:off x="673108" y="4686300"/>
            <a:ext cx="5389563" cy="4440238"/>
          </a:xfrm>
          <a:prstGeom prst="rect">
            <a:avLst/>
          </a:prstGeom>
          <a:noFill/>
          <a:ln>
            <a:noFill/>
          </a:ln>
          <a:effectLst/>
        </p:spPr>
        <p:txBody>
          <a:bodyPr vert="horz" wrap="square" lIns="91346" tIns="45671" rIns="91346" bIns="45671" numCol="1" anchor="t" anchorCtr="0" compatLnSpc="1">
            <a:prstTxWarp prst="textNoShape">
              <a:avLst/>
            </a:prstTxWarp>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5126" name="Rectangle 6"/>
          <p:cNvSpPr>
            <a:spLocks noGrp="1" noChangeArrowheads="1"/>
          </p:cNvSpPr>
          <p:nvPr>
            <p:ph type="ftr" sz="quarter" idx="4"/>
          </p:nvPr>
        </p:nvSpPr>
        <p:spPr bwMode="auto">
          <a:xfrm>
            <a:off x="11" y="9371013"/>
            <a:ext cx="2919413" cy="493712"/>
          </a:xfrm>
          <a:prstGeom prst="rect">
            <a:avLst/>
          </a:prstGeom>
          <a:noFill/>
          <a:ln>
            <a:noFill/>
          </a:ln>
          <a:effectLst/>
        </p:spPr>
        <p:txBody>
          <a:bodyPr vert="horz" wrap="square" lIns="91346" tIns="45671" rIns="91346" bIns="45671" numCol="1" anchor="b" anchorCtr="0" compatLnSpc="1">
            <a:prstTxWarp prst="textNoShape">
              <a:avLst/>
            </a:prstTxWarp>
          </a:bodyPr>
          <a:lstStyle>
            <a:lvl1pPr>
              <a:defRPr sz="1200">
                <a:latin typeface="Arial" charset="0"/>
              </a:defRPr>
            </a:lvl1pPr>
          </a:lstStyle>
          <a:p>
            <a:pPr>
              <a:defRPr/>
            </a:pPr>
            <a:endParaRPr lang="en-US" altLang="ja-JP"/>
          </a:p>
        </p:txBody>
      </p:sp>
      <p:sp>
        <p:nvSpPr>
          <p:cNvPr id="5127" name="Rectangle 7"/>
          <p:cNvSpPr>
            <a:spLocks noGrp="1" noChangeArrowheads="1"/>
          </p:cNvSpPr>
          <p:nvPr>
            <p:ph type="sldNum" sz="quarter" idx="5"/>
          </p:nvPr>
        </p:nvSpPr>
        <p:spPr bwMode="auto">
          <a:xfrm>
            <a:off x="3814763" y="9371013"/>
            <a:ext cx="2919412" cy="493712"/>
          </a:xfrm>
          <a:prstGeom prst="rect">
            <a:avLst/>
          </a:prstGeom>
          <a:noFill/>
          <a:ln>
            <a:noFill/>
          </a:ln>
          <a:effectLst/>
        </p:spPr>
        <p:txBody>
          <a:bodyPr vert="horz" wrap="square" lIns="91346" tIns="45671" rIns="91346" bIns="45671" numCol="1" anchor="b" anchorCtr="0" compatLnSpc="1">
            <a:prstTxWarp prst="textNoShape">
              <a:avLst/>
            </a:prstTxWarp>
          </a:bodyPr>
          <a:lstStyle>
            <a:lvl1pPr algn="r">
              <a:defRPr sz="1200">
                <a:latin typeface="Arial" charset="0"/>
              </a:defRPr>
            </a:lvl1pPr>
          </a:lstStyle>
          <a:p>
            <a:pPr>
              <a:defRPr/>
            </a:pPr>
            <a:fld id="{78939604-CFDE-44C7-B008-81660BCAF5F1}" type="slidenum">
              <a:rPr lang="en-US" altLang="ja-JP"/>
              <a:pPr>
                <a:defRPr/>
              </a:pPr>
              <a:t>‹#›</a:t>
            </a:fld>
            <a:endParaRPr lang="en-US" altLang="ja-JP"/>
          </a:p>
        </p:txBody>
      </p:sp>
    </p:spTree>
    <p:extLst>
      <p:ext uri="{BB962C8B-B14F-4D97-AF65-F5344CB8AC3E}">
        <p14:creationId xmlns:p14="http://schemas.microsoft.com/office/powerpoint/2010/main" val="2802410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2.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3.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4.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5.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6.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7.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8.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9.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10.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11.xml.rels>&#65279;<?xml version="1.0" encoding="utf-8" standalone="yes"?>
<Relationships xmlns="http://schemas.openxmlformats.org/package/2006/relationships">
  <Relationship Id="rId1" Type="http://schemas.openxmlformats.org/officeDocument/2006/relationships/slideMaster" Target="../slideMasters/slideMaster1.xml" />
</Relationships>
</file>

<file path=ppt/slideLayouts/_rels/slideLayout12.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3.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4.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5.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6.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7.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8.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19.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0.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1.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2.xml.rels>&#65279;<?xml version="1.0" encoding="utf-8" standalone="yes"?>
<Relationships xmlns="http://schemas.openxmlformats.org/package/2006/relationships">
  <Relationship Id="rId1" Type="http://schemas.openxmlformats.org/officeDocument/2006/relationships/slideMaster" Target="../slideMasters/slideMaster2.xml" />
</Relationships>
</file>

<file path=ppt/slideLayouts/_rels/slideLayout23.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4.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5.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6.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7.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8.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29.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0.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1.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2.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3.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_rels/slideLayout34.xml.rels>&#65279;<?xml version="1.0" encoding="utf-8" standalone="yes"?>
<Relationships xmlns="http://schemas.openxmlformats.org/package/2006/relationships">
  <Relationship Id="rId1" Type="http://schemas.openxmlformats.org/officeDocument/2006/relationships/slideMaster" Target="../slideMasters/slideMaster3.xml" />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34"/>
            <a:ext cx="84201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36440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727172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9"/>
            <a:ext cx="84201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503987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495300" y="1600206"/>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5035550" y="1600206"/>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061124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3578639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4141929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9531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3872972" y="273059"/>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4115933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293543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17147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47"/>
            <a:ext cx="222885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495300" y="274647"/>
            <a:ext cx="652145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1602787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4530"/>
            <a:ext cx="7429500" cy="2387600"/>
          </a:xfrm>
        </p:spPr>
        <p:txBody>
          <a:bodyPr anchor="b">
            <a:normAutofit/>
          </a:bodyPr>
          <a:lstStyle>
            <a:lvl1pPr algn="ctr">
              <a:defRPr sz="4875"/>
            </a:lvl1pPr>
          </a:lstStyle>
          <a:p>
            <a:r>
              <a:rPr lang="ja-JP" altLang="en-US"/>
              <a:t>マスター タイトルの書式設定</a:t>
            </a:r>
            <a:endParaRPr lang="en-US" dirty="0"/>
          </a:p>
        </p:txBody>
      </p:sp>
      <p:sp>
        <p:nvSpPr>
          <p:cNvPr id="3" name="Subtitle 2"/>
          <p:cNvSpPr>
            <a:spLocks noGrp="1"/>
          </p:cNvSpPr>
          <p:nvPr>
            <p:ph type="subTitle" idx="1"/>
          </p:nvPr>
        </p:nvSpPr>
        <p:spPr>
          <a:xfrm>
            <a:off x="1238250" y="3602038"/>
            <a:ext cx="7429500" cy="1655762"/>
          </a:xfrm>
        </p:spPr>
        <p:txBody>
          <a:bodyPr>
            <a:normAutofit/>
          </a:bodyPr>
          <a:lstStyle>
            <a:lvl1pPr marL="0" indent="0" algn="ctr">
              <a:buNone/>
              <a:defRPr sz="1950">
                <a:solidFill>
                  <a:schemeClr val="tx1">
                    <a:lumMod val="75000"/>
                    <a:lumOff val="25000"/>
                  </a:schemeClr>
                </a:solidFill>
              </a:defRPr>
            </a:lvl1pPr>
            <a:lvl2pPr marL="371475" indent="0" algn="ctr">
              <a:buNone/>
              <a:defRPr sz="2275"/>
            </a:lvl2pPr>
            <a:lvl3pPr marL="742950" indent="0" algn="ctr">
              <a:buNone/>
              <a:defRPr sz="1950"/>
            </a:lvl3pPr>
            <a:lvl4pPr marL="1114425" indent="0" algn="ctr">
              <a:buNone/>
              <a:defRPr sz="1625"/>
            </a:lvl4pPr>
            <a:lvl5pPr marL="1485900" indent="0" algn="ctr">
              <a:buNone/>
              <a:defRPr sz="1625"/>
            </a:lvl5pPr>
            <a:lvl6pPr marL="1857375" indent="0" algn="ctr">
              <a:buNone/>
              <a:defRPr sz="1625"/>
            </a:lvl6pPr>
            <a:lvl7pPr marL="2228850" indent="0" algn="ctr">
              <a:buNone/>
              <a:defRPr sz="1625"/>
            </a:lvl7pPr>
            <a:lvl8pPr marL="2600325" indent="0" algn="ctr">
              <a:buNone/>
              <a:defRPr sz="1625"/>
            </a:lvl8pPr>
            <a:lvl9pPr marL="2971800" indent="0" algn="ctr">
              <a:buNone/>
              <a:defRPr sz="1625"/>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44896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867414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5878" y="1712423"/>
            <a:ext cx="8543925" cy="2851208"/>
          </a:xfrm>
        </p:spPr>
        <p:txBody>
          <a:bodyPr anchor="b">
            <a:normAutofit/>
          </a:bodyPr>
          <a:lstStyle>
            <a:lvl1pPr>
              <a:defRPr sz="4875" b="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878" y="4552634"/>
            <a:ext cx="8543925" cy="1500187"/>
          </a:xfrm>
        </p:spPr>
        <p:txBody>
          <a:bodyPr anchor="t">
            <a:normAutofit/>
          </a:bodyPr>
          <a:lstStyle>
            <a:lvl1pPr marL="0" indent="0">
              <a:buNone/>
              <a:defRPr sz="1950">
                <a:solidFill>
                  <a:schemeClr val="tx1">
                    <a:lumMod val="75000"/>
                    <a:lumOff val="25000"/>
                  </a:schemeClr>
                </a:solidFill>
              </a:defRPr>
            </a:lvl1pPr>
            <a:lvl2pPr marL="371475" indent="0">
              <a:buNone/>
              <a:defRPr sz="1463">
                <a:solidFill>
                  <a:schemeClr val="tx1">
                    <a:tint val="75000"/>
                  </a:schemeClr>
                </a:solidFill>
              </a:defRPr>
            </a:lvl2pPr>
            <a:lvl3pPr marL="742950" indent="0">
              <a:buNone/>
              <a:defRPr sz="1300">
                <a:solidFill>
                  <a:schemeClr val="tx1">
                    <a:tint val="75000"/>
                  </a:schemeClr>
                </a:solidFill>
              </a:defRPr>
            </a:lvl3pPr>
            <a:lvl4pPr marL="1114425" indent="0">
              <a:buNone/>
              <a:defRPr sz="1138">
                <a:solidFill>
                  <a:schemeClr val="tx1">
                    <a:tint val="75000"/>
                  </a:schemeClr>
                </a:solidFill>
              </a:defRPr>
            </a:lvl4pPr>
            <a:lvl5pPr marL="1485900" indent="0">
              <a:buNone/>
              <a:defRPr sz="1138">
                <a:solidFill>
                  <a:schemeClr val="tx1">
                    <a:tint val="75000"/>
                  </a:schemeClr>
                </a:solidFill>
              </a:defRPr>
            </a:lvl5pPr>
            <a:lvl6pPr marL="1857375" indent="0">
              <a:buNone/>
              <a:defRPr sz="1138">
                <a:solidFill>
                  <a:schemeClr val="tx1">
                    <a:tint val="75000"/>
                  </a:schemeClr>
                </a:solidFill>
              </a:defRPr>
            </a:lvl6pPr>
            <a:lvl7pPr marL="2228850" indent="0">
              <a:buNone/>
              <a:defRPr sz="1138">
                <a:solidFill>
                  <a:schemeClr val="tx1">
                    <a:tint val="75000"/>
                  </a:schemeClr>
                </a:solidFill>
              </a:defRPr>
            </a:lvl7pPr>
            <a:lvl8pPr marL="2600325" indent="0">
              <a:buNone/>
              <a:defRPr sz="1138">
                <a:solidFill>
                  <a:schemeClr val="tx1">
                    <a:tint val="75000"/>
                  </a:schemeClr>
                </a:solidFill>
              </a:defRPr>
            </a:lvl8pPr>
            <a:lvl9pPr marL="2971800" indent="0">
              <a:buNone/>
              <a:defRPr sz="1138">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pPr>
              <a:defRPr/>
            </a:pPr>
            <a:fld id="{D671A29E-B6BD-42AC-8420-6C77711A39D5}" type="slidenum">
              <a:rPr lang="en-US" altLang="ja-JP" smtClean="0"/>
              <a:pPr>
                <a:defRPr/>
              </a:pPr>
              <a:t>‹#›</a:t>
            </a:fld>
            <a:endParaRPr lang="en-US" altLang="ja-JP"/>
          </a:p>
        </p:txBody>
      </p:sp>
    </p:spTree>
    <p:extLst>
      <p:ext uri="{BB962C8B-B14F-4D97-AF65-F5344CB8AC3E}">
        <p14:creationId xmlns:p14="http://schemas.microsoft.com/office/powerpoint/2010/main" val="3937233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86666" y="1828801"/>
            <a:ext cx="4210050" cy="435133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14913" y="1828801"/>
            <a:ext cx="4210050" cy="4351337"/>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pPr>
              <a:defRPr/>
            </a:pPr>
            <a:endParaRPr lang="en-US" altLang="ja-JP"/>
          </a:p>
        </p:txBody>
      </p:sp>
      <p:sp>
        <p:nvSpPr>
          <p:cNvPr id="6" name="Footer Placeholder 5"/>
          <p:cNvSpPr>
            <a:spLocks noGrp="1"/>
          </p:cNvSpPr>
          <p:nvPr>
            <p:ph type="ftr" sz="quarter" idx="11"/>
          </p:nvPr>
        </p:nvSpPr>
        <p:spPr/>
        <p:txBody>
          <a:bodyPr/>
          <a:lstStyle/>
          <a:p>
            <a:pPr>
              <a:defRPr/>
            </a:pPr>
            <a:endParaRPr lang="en-US" altLang="ja-JP"/>
          </a:p>
        </p:txBody>
      </p:sp>
      <p:sp>
        <p:nvSpPr>
          <p:cNvPr id="7" name="Slide Number Placeholder 6"/>
          <p:cNvSpPr>
            <a:spLocks noGrp="1"/>
          </p:cNvSpPr>
          <p:nvPr>
            <p:ph type="sldNum" sz="quarter" idx="12"/>
          </p:nvPr>
        </p:nvSpPr>
        <p:spPr/>
        <p:txBody>
          <a:bodyPr/>
          <a:lstStyle/>
          <a:p>
            <a:pPr>
              <a:defRPr/>
            </a:pPr>
            <a:fld id="{04437AC1-C163-4628-9E1D-755FE5FCC6FC}" type="slidenum">
              <a:rPr lang="en-US" altLang="ja-JP" smtClean="0"/>
              <a:pPr>
                <a:defRPr/>
              </a:pPr>
              <a:t>‹#›</a:t>
            </a:fld>
            <a:endParaRPr lang="en-US" altLang="ja-JP"/>
          </a:p>
        </p:txBody>
      </p:sp>
    </p:spTree>
    <p:extLst>
      <p:ext uri="{BB962C8B-B14F-4D97-AF65-F5344CB8AC3E}">
        <p14:creationId xmlns:p14="http://schemas.microsoft.com/office/powerpoint/2010/main" val="3843464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比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6665" y="1681851"/>
            <a:ext cx="4189413" cy="825699"/>
          </a:xfrm>
        </p:spPr>
        <p:txBody>
          <a:bodyPr anchor="b">
            <a:normAutofit/>
          </a:bodyPr>
          <a:lstStyle>
            <a:lvl1pPr marL="0" indent="0">
              <a:spcBef>
                <a:spcPts val="0"/>
              </a:spcBef>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ja-JP" altLang="en-US"/>
              <a:t>マスター テキストの書式設定</a:t>
            </a:r>
          </a:p>
        </p:txBody>
      </p:sp>
      <p:sp>
        <p:nvSpPr>
          <p:cNvPr id="4" name="Content Placeholder 3"/>
          <p:cNvSpPr>
            <a:spLocks noGrp="1"/>
          </p:cNvSpPr>
          <p:nvPr>
            <p:ph sz="half" idx="2"/>
          </p:nvPr>
        </p:nvSpPr>
        <p:spPr>
          <a:xfrm>
            <a:off x="686665" y="2507551"/>
            <a:ext cx="4189413" cy="3680525"/>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14913" y="1681851"/>
            <a:ext cx="4210051" cy="825698"/>
          </a:xfrm>
        </p:spPr>
        <p:txBody>
          <a:bodyPr anchor="b"/>
          <a:lstStyle>
            <a:lvl1pPr marL="0" indent="0">
              <a:spcBef>
                <a:spcPts val="0"/>
              </a:spcBef>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ja-JP" altLang="en-US"/>
              <a:t>マスター テキストの書式設定</a:t>
            </a:r>
          </a:p>
        </p:txBody>
      </p:sp>
      <p:sp>
        <p:nvSpPr>
          <p:cNvPr id="6" name="Content Placeholder 5"/>
          <p:cNvSpPr>
            <a:spLocks noGrp="1"/>
          </p:cNvSpPr>
          <p:nvPr>
            <p:ph sz="quarter" idx="4"/>
          </p:nvPr>
        </p:nvSpPr>
        <p:spPr>
          <a:xfrm>
            <a:off x="5014913" y="2507551"/>
            <a:ext cx="4210051" cy="3680525"/>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7" name="Date Placeholder 6"/>
          <p:cNvSpPr>
            <a:spLocks noGrp="1"/>
          </p:cNvSpPr>
          <p:nvPr>
            <p:ph type="dt" sz="half" idx="10"/>
          </p:nvPr>
        </p:nvSpPr>
        <p:spPr/>
        <p:txBody>
          <a:bodyPr/>
          <a:lstStyle/>
          <a:p>
            <a:pPr>
              <a:defRPr/>
            </a:pPr>
            <a:endParaRPr lang="en-US" altLang="ja-JP"/>
          </a:p>
        </p:txBody>
      </p:sp>
      <p:sp>
        <p:nvSpPr>
          <p:cNvPr id="8" name="Footer Placeholder 7"/>
          <p:cNvSpPr>
            <a:spLocks noGrp="1"/>
          </p:cNvSpPr>
          <p:nvPr>
            <p:ph type="ftr" sz="quarter" idx="11"/>
          </p:nvPr>
        </p:nvSpPr>
        <p:spPr/>
        <p:txBody>
          <a:bodyPr/>
          <a:lstStyle/>
          <a:p>
            <a:pPr>
              <a:defRPr/>
            </a:pPr>
            <a:endParaRPr lang="en-US" altLang="ja-JP"/>
          </a:p>
        </p:txBody>
      </p:sp>
      <p:sp>
        <p:nvSpPr>
          <p:cNvPr id="9" name="Slide Number Placeholder 8"/>
          <p:cNvSpPr>
            <a:spLocks noGrp="1"/>
          </p:cNvSpPr>
          <p:nvPr>
            <p:ph type="sldNum" sz="quarter" idx="12"/>
          </p:nvPr>
        </p:nvSpPr>
        <p:spPr/>
        <p:txBody>
          <a:bodyPr/>
          <a:lstStyle/>
          <a:p>
            <a:pPr>
              <a:defRPr/>
            </a:pPr>
            <a:fld id="{36AE295F-3BF2-4DA3-85D3-27DF9E10714A}" type="slidenum">
              <a:rPr lang="en-US" altLang="ja-JP" smtClean="0"/>
              <a:pPr>
                <a:defRPr/>
              </a:pPr>
              <a:t>‹#›</a:t>
            </a:fld>
            <a:endParaRPr lang="en-US" altLang="ja-JP"/>
          </a:p>
        </p:txBody>
      </p:sp>
      <p:sp>
        <p:nvSpPr>
          <p:cNvPr id="10" name="Title 9"/>
          <p:cNvSpPr>
            <a:spLocks noGrp="1"/>
          </p:cNvSpPr>
          <p:nvPr>
            <p:ph type="title"/>
          </p:nvPr>
        </p:nvSpPr>
        <p:spPr/>
        <p:txBody>
          <a:bodyPr/>
          <a:lstStyle/>
          <a:p>
            <a:r>
              <a:rPr lang="ja-JP" altLang="en-US"/>
              <a:t>マスター タイトルの書式設定</a:t>
            </a:r>
            <a:endParaRPr lang="en-US" dirty="0"/>
          </a:p>
        </p:txBody>
      </p:sp>
    </p:spTree>
    <p:extLst>
      <p:ext uri="{BB962C8B-B14F-4D97-AF65-F5344CB8AC3E}">
        <p14:creationId xmlns:p14="http://schemas.microsoft.com/office/powerpoint/2010/main" val="40498532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タイトルのみ">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endParaRPr lang="en-US" altLang="ja-JP"/>
          </a:p>
        </p:txBody>
      </p:sp>
      <p:sp>
        <p:nvSpPr>
          <p:cNvPr id="4" name="Footer Placeholder 3"/>
          <p:cNvSpPr>
            <a:spLocks noGrp="1"/>
          </p:cNvSpPr>
          <p:nvPr>
            <p:ph type="ftr" sz="quarter" idx="11"/>
          </p:nvPr>
        </p:nvSpPr>
        <p:spPr/>
        <p:txBody>
          <a:bodyPr/>
          <a:lstStyle/>
          <a:p>
            <a:pPr>
              <a:defRPr/>
            </a:pPr>
            <a:endParaRPr lang="en-US" altLang="ja-JP"/>
          </a:p>
        </p:txBody>
      </p:sp>
      <p:sp>
        <p:nvSpPr>
          <p:cNvPr id="5" name="Slide Number Placeholder 4"/>
          <p:cNvSpPr>
            <a:spLocks noGrp="1"/>
          </p:cNvSpPr>
          <p:nvPr>
            <p:ph type="sldNum" sz="quarter" idx="12"/>
          </p:nvPr>
        </p:nvSpPr>
        <p:spPr/>
        <p:txBody>
          <a:bodyPr/>
          <a:lstStyle/>
          <a:p>
            <a:pPr>
              <a:defRPr/>
            </a:pPr>
            <a:fld id="{E0603A7B-E577-415A-99B2-884D0B003318}" type="slidenum">
              <a:rPr lang="en-US" altLang="ja-JP" smtClean="0"/>
              <a:pPr>
                <a:defRPr/>
              </a:pPr>
              <a:t>‹#›</a:t>
            </a:fld>
            <a:endParaRPr lang="en-US" altLang="ja-JP"/>
          </a:p>
        </p:txBody>
      </p:sp>
      <p:sp>
        <p:nvSpPr>
          <p:cNvPr id="6" name="Title 5"/>
          <p:cNvSpPr>
            <a:spLocks noGrp="1"/>
          </p:cNvSpPr>
          <p:nvPr>
            <p:ph type="title"/>
          </p:nvPr>
        </p:nvSpPr>
        <p:spPr/>
        <p:txBody>
          <a:bodyPr/>
          <a:lstStyle/>
          <a:p>
            <a:r>
              <a:rPr lang="ja-JP" altLang="en-US"/>
              <a:t>マスター タイトルの書式設定</a:t>
            </a:r>
            <a:endParaRPr lang="en-US"/>
          </a:p>
        </p:txBody>
      </p:sp>
    </p:spTree>
    <p:extLst>
      <p:ext uri="{BB962C8B-B14F-4D97-AF65-F5344CB8AC3E}">
        <p14:creationId xmlns:p14="http://schemas.microsoft.com/office/powerpoint/2010/main" val="3115883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ja-JP"/>
          </a:p>
        </p:txBody>
      </p:sp>
      <p:sp>
        <p:nvSpPr>
          <p:cNvPr id="3" name="Footer Placeholder 2"/>
          <p:cNvSpPr>
            <a:spLocks noGrp="1"/>
          </p:cNvSpPr>
          <p:nvPr>
            <p:ph type="ftr" sz="quarter" idx="11"/>
          </p:nvPr>
        </p:nvSpPr>
        <p:spPr/>
        <p:txBody>
          <a:bodyPr/>
          <a:lstStyle/>
          <a:p>
            <a:pPr>
              <a:defRPr/>
            </a:pPr>
            <a:endParaRPr lang="en-US" altLang="ja-JP"/>
          </a:p>
        </p:txBody>
      </p:sp>
      <p:sp>
        <p:nvSpPr>
          <p:cNvPr id="4" name="Slide Number Placeholder 3"/>
          <p:cNvSpPr>
            <a:spLocks noGrp="1"/>
          </p:cNvSpPr>
          <p:nvPr>
            <p:ph type="sldNum" sz="quarter" idx="12"/>
          </p:nvPr>
        </p:nvSpPr>
        <p:spPr>
          <a:xfrm>
            <a:off x="7401272" y="6557217"/>
            <a:ext cx="2228850" cy="365125"/>
          </a:xfrm>
        </p:spPr>
        <p:txBody>
          <a:bodyPr/>
          <a:lstStyle/>
          <a:p>
            <a:pPr>
              <a:defRPr/>
            </a:pPr>
            <a:fld id="{4AFA0483-9F98-45B5-AE9E-FD3EE3DB206E}" type="slidenum">
              <a:rPr lang="en-US" altLang="ja-JP" smtClean="0"/>
              <a:pPr>
                <a:defRPr/>
              </a:pPr>
              <a:t>‹#›</a:t>
            </a:fld>
            <a:endParaRPr lang="en-US" altLang="ja-JP"/>
          </a:p>
        </p:txBody>
      </p:sp>
    </p:spTree>
    <p:extLst>
      <p:ext uri="{BB962C8B-B14F-4D97-AF65-F5344CB8AC3E}">
        <p14:creationId xmlns:p14="http://schemas.microsoft.com/office/powerpoint/2010/main" val="16275354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83514" y="457201"/>
            <a:ext cx="3194685" cy="1600197"/>
          </a:xfrm>
        </p:spPr>
        <p:txBody>
          <a:bodyPr anchor="b">
            <a:normAutofit/>
          </a:bodyPr>
          <a:lstStyle>
            <a:lvl1pPr>
              <a:defRPr sz="2600" b="0"/>
            </a:lvl1pPr>
          </a:lstStyle>
          <a:p>
            <a:r>
              <a:rPr lang="ja-JP" altLang="en-US"/>
              <a:t>マスター タイトルの書式設定</a:t>
            </a:r>
            <a:endParaRPr lang="en-US" dirty="0"/>
          </a:p>
        </p:txBody>
      </p:sp>
      <p:sp>
        <p:nvSpPr>
          <p:cNvPr id="3" name="Content Placeholder 2"/>
          <p:cNvSpPr>
            <a:spLocks noGrp="1"/>
          </p:cNvSpPr>
          <p:nvPr>
            <p:ph idx="1"/>
          </p:nvPr>
        </p:nvSpPr>
        <p:spPr>
          <a:xfrm>
            <a:off x="4210050" y="990600"/>
            <a:ext cx="5014913" cy="4876800"/>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83514" y="2057399"/>
            <a:ext cx="3194685" cy="3810001"/>
          </a:xfrm>
        </p:spPr>
        <p:txBody>
          <a:bodyPr>
            <a:normAutofit/>
          </a:bodyPr>
          <a:lstStyle>
            <a:lvl1pPr marL="0" indent="0">
              <a:lnSpc>
                <a:spcPct val="90000"/>
              </a:lnSpc>
              <a:buNone/>
              <a:defRPr sz="1300"/>
            </a:lvl1pPr>
            <a:lvl2pPr marL="371475" indent="0">
              <a:buNone/>
              <a:defRPr sz="975"/>
            </a:lvl2pPr>
            <a:lvl3pPr marL="742950" indent="0">
              <a:buNone/>
              <a:defRPr sz="813"/>
            </a:lvl3pPr>
            <a:lvl4pPr marL="1114425" indent="0">
              <a:buNone/>
              <a:defRPr sz="731"/>
            </a:lvl4pPr>
            <a:lvl5pPr marL="1485900" indent="0">
              <a:buNone/>
              <a:defRPr sz="731"/>
            </a:lvl5pPr>
            <a:lvl6pPr marL="1857375" indent="0">
              <a:buNone/>
              <a:defRPr sz="731"/>
            </a:lvl6pPr>
            <a:lvl7pPr marL="2228850" indent="0">
              <a:buNone/>
              <a:defRPr sz="731"/>
            </a:lvl7pPr>
            <a:lvl8pPr marL="2600325" indent="0">
              <a:buNone/>
              <a:defRPr sz="731"/>
            </a:lvl8pPr>
            <a:lvl9pPr marL="2971800" indent="0">
              <a:buNone/>
              <a:defRPr sz="73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pPr>
              <a:defRPr/>
            </a:pPr>
            <a:endParaRPr lang="en-US" altLang="ja-JP"/>
          </a:p>
        </p:txBody>
      </p:sp>
      <p:sp>
        <p:nvSpPr>
          <p:cNvPr id="6" name="Footer Placeholder 5"/>
          <p:cNvSpPr>
            <a:spLocks noGrp="1"/>
          </p:cNvSpPr>
          <p:nvPr>
            <p:ph type="ftr" sz="quarter" idx="11"/>
          </p:nvPr>
        </p:nvSpPr>
        <p:spPr/>
        <p:txBody>
          <a:bodyPr/>
          <a:lstStyle/>
          <a:p>
            <a:pPr>
              <a:defRPr/>
            </a:pPr>
            <a:endParaRPr lang="en-US" altLang="ja-JP"/>
          </a:p>
        </p:txBody>
      </p:sp>
      <p:sp>
        <p:nvSpPr>
          <p:cNvPr id="7" name="Slide Number Placeholder 6"/>
          <p:cNvSpPr>
            <a:spLocks noGrp="1"/>
          </p:cNvSpPr>
          <p:nvPr>
            <p:ph type="sldNum" sz="quarter" idx="12"/>
          </p:nvPr>
        </p:nvSpPr>
        <p:spPr/>
        <p:txBody>
          <a:bodyPr/>
          <a:lstStyle/>
          <a:p>
            <a:pPr>
              <a:defRPr/>
            </a:pPr>
            <a:fld id="{272BE67E-4971-4305-AA80-9EB7C077C11B}" type="slidenum">
              <a:rPr lang="en-US" altLang="ja-JP" smtClean="0"/>
              <a:pPr>
                <a:defRPr/>
              </a:pPr>
              <a:t>‹#›</a:t>
            </a:fld>
            <a:endParaRPr lang="en-US" altLang="ja-JP"/>
          </a:p>
        </p:txBody>
      </p:sp>
    </p:spTree>
    <p:extLst>
      <p:ext uri="{BB962C8B-B14F-4D97-AF65-F5344CB8AC3E}">
        <p14:creationId xmlns:p14="http://schemas.microsoft.com/office/powerpoint/2010/main" val="12398551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83514" y="457200"/>
            <a:ext cx="3194685" cy="1600200"/>
          </a:xfrm>
        </p:spPr>
        <p:txBody>
          <a:bodyPr anchor="b">
            <a:normAutofit/>
          </a:bodyPr>
          <a:lstStyle>
            <a:lvl1pPr>
              <a:defRPr sz="2600" b="0"/>
            </a:lvl1pPr>
          </a:lstStyle>
          <a:p>
            <a:r>
              <a:rPr lang="ja-JP" altLang="en-US"/>
              <a:t>マスター タイトルの書式設定</a:t>
            </a:r>
            <a:endParaRPr lang="en-US" dirty="0"/>
          </a:p>
        </p:txBody>
      </p:sp>
      <p:sp>
        <p:nvSpPr>
          <p:cNvPr id="3" name="Picture Placeholder 2"/>
          <p:cNvSpPr>
            <a:spLocks noGrp="1"/>
          </p:cNvSpPr>
          <p:nvPr>
            <p:ph type="pic" idx="1"/>
          </p:nvPr>
        </p:nvSpPr>
        <p:spPr>
          <a:xfrm>
            <a:off x="4210050" y="990600"/>
            <a:ext cx="5014913" cy="4876800"/>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ja-JP" altLang="en-US"/>
              <a:t>図を追加</a:t>
            </a:r>
            <a:endParaRPr lang="en-US" dirty="0"/>
          </a:p>
        </p:txBody>
      </p:sp>
      <p:sp>
        <p:nvSpPr>
          <p:cNvPr id="4" name="Text Placeholder 3"/>
          <p:cNvSpPr>
            <a:spLocks noGrp="1"/>
          </p:cNvSpPr>
          <p:nvPr>
            <p:ph type="body" sz="half" idx="2"/>
          </p:nvPr>
        </p:nvSpPr>
        <p:spPr>
          <a:xfrm>
            <a:off x="683514" y="2057400"/>
            <a:ext cx="3194685" cy="3810000"/>
          </a:xfrm>
        </p:spPr>
        <p:txBody>
          <a:bodyPr>
            <a:normAutofit/>
          </a:bodyPr>
          <a:lstStyle>
            <a:lvl1pPr marL="0" indent="0">
              <a:lnSpc>
                <a:spcPct val="90000"/>
              </a:lnSpc>
              <a:buNone/>
              <a:defRPr sz="1300"/>
            </a:lvl1pPr>
            <a:lvl2pPr marL="371475" indent="0">
              <a:buNone/>
              <a:defRPr sz="975"/>
            </a:lvl2pPr>
            <a:lvl3pPr marL="742950" indent="0">
              <a:buNone/>
              <a:defRPr sz="813"/>
            </a:lvl3pPr>
            <a:lvl4pPr marL="1114425" indent="0">
              <a:buNone/>
              <a:defRPr sz="731"/>
            </a:lvl4pPr>
            <a:lvl5pPr marL="1485900" indent="0">
              <a:buNone/>
              <a:defRPr sz="731"/>
            </a:lvl5pPr>
            <a:lvl6pPr marL="1857375" indent="0">
              <a:buNone/>
              <a:defRPr sz="731"/>
            </a:lvl6pPr>
            <a:lvl7pPr marL="2228850" indent="0">
              <a:buNone/>
              <a:defRPr sz="731"/>
            </a:lvl7pPr>
            <a:lvl8pPr marL="2600325" indent="0">
              <a:buNone/>
              <a:defRPr sz="731"/>
            </a:lvl8pPr>
            <a:lvl9pPr marL="2971800" indent="0">
              <a:buNone/>
              <a:defRPr sz="731"/>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pPr>
              <a:defRPr/>
            </a:pPr>
            <a:endParaRPr lang="en-US" altLang="ja-JP"/>
          </a:p>
        </p:txBody>
      </p:sp>
      <p:sp>
        <p:nvSpPr>
          <p:cNvPr id="6" name="Footer Placeholder 5"/>
          <p:cNvSpPr>
            <a:spLocks noGrp="1"/>
          </p:cNvSpPr>
          <p:nvPr>
            <p:ph type="ftr" sz="quarter" idx="11"/>
          </p:nvPr>
        </p:nvSpPr>
        <p:spPr/>
        <p:txBody>
          <a:bodyPr/>
          <a:lstStyle/>
          <a:p>
            <a:pPr>
              <a:defRPr/>
            </a:pPr>
            <a:endParaRPr lang="en-US" altLang="ja-JP"/>
          </a:p>
        </p:txBody>
      </p:sp>
      <p:sp>
        <p:nvSpPr>
          <p:cNvPr id="7" name="Slide Number Placeholder 6"/>
          <p:cNvSpPr>
            <a:spLocks noGrp="1"/>
          </p:cNvSpPr>
          <p:nvPr>
            <p:ph type="sldNum" sz="quarter" idx="12"/>
          </p:nvPr>
        </p:nvSpPr>
        <p:spPr/>
        <p:txBody>
          <a:bodyPr/>
          <a:lstStyle/>
          <a:p>
            <a:pPr>
              <a:defRPr/>
            </a:pPr>
            <a:fld id="{24885782-12B3-44E8-8A81-5624F7C431D7}" type="slidenum">
              <a:rPr lang="en-US" altLang="ja-JP" smtClean="0"/>
              <a:pPr>
                <a:defRPr/>
              </a:pPr>
              <a:t>‹#›</a:t>
            </a:fld>
            <a:endParaRPr lang="en-US" altLang="ja-JP"/>
          </a:p>
        </p:txBody>
      </p:sp>
    </p:spTree>
    <p:extLst>
      <p:ext uri="{BB962C8B-B14F-4D97-AF65-F5344CB8AC3E}">
        <p14:creationId xmlns:p14="http://schemas.microsoft.com/office/powerpoint/2010/main" val="5596019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pPr>
              <a:defRPr/>
            </a:pPr>
            <a:fld id="{44F2F70C-7DB3-4F82-BDDD-AC35699FCF14}" type="slidenum">
              <a:rPr lang="en-US" altLang="ja-JP" smtClean="0"/>
              <a:pPr>
                <a:defRPr/>
              </a:pPr>
              <a:t>‹#›</a:t>
            </a:fld>
            <a:endParaRPr lang="en-US" altLang="ja-JP"/>
          </a:p>
        </p:txBody>
      </p:sp>
    </p:spTree>
    <p:extLst>
      <p:ext uri="{BB962C8B-B14F-4D97-AF65-F5344CB8AC3E}">
        <p14:creationId xmlns:p14="http://schemas.microsoft.com/office/powerpoint/2010/main" val="368669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0362"/>
            <a:ext cx="2135981" cy="5811838"/>
          </a:xfrm>
        </p:spPr>
        <p:txBody>
          <a:bodyPr vert="eaVert"/>
          <a:lstStyle/>
          <a:p>
            <a:r>
              <a:rPr lang="ja-JP" altLang="en-US"/>
              <a:t>マスター タイトルの書式設定</a:t>
            </a:r>
            <a:endParaRPr lang="en-US"/>
          </a:p>
        </p:txBody>
      </p:sp>
      <p:sp>
        <p:nvSpPr>
          <p:cNvPr id="3" name="Vertical Text Placeholder 2"/>
          <p:cNvSpPr>
            <a:spLocks noGrp="1"/>
          </p:cNvSpPr>
          <p:nvPr>
            <p:ph type="body" orient="vert" idx="1"/>
          </p:nvPr>
        </p:nvSpPr>
        <p:spPr>
          <a:xfrm>
            <a:off x="681037" y="360363"/>
            <a:ext cx="6284119" cy="581183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pPr>
              <a:defRPr/>
            </a:pPr>
            <a:endParaRPr lang="en-US" altLang="ja-JP"/>
          </a:p>
        </p:txBody>
      </p:sp>
      <p:sp>
        <p:nvSpPr>
          <p:cNvPr id="5" name="Footer Placeholder 4"/>
          <p:cNvSpPr>
            <a:spLocks noGrp="1"/>
          </p:cNvSpPr>
          <p:nvPr>
            <p:ph type="ftr" sz="quarter" idx="11"/>
          </p:nvPr>
        </p:nvSpPr>
        <p:spPr/>
        <p:txBody>
          <a:bodyPr/>
          <a:lstStyle/>
          <a:p>
            <a:pPr>
              <a:defRPr/>
            </a:pPr>
            <a:endParaRPr lang="en-US" altLang="ja-JP"/>
          </a:p>
        </p:txBody>
      </p:sp>
      <p:sp>
        <p:nvSpPr>
          <p:cNvPr id="6" name="Slide Number Placeholder 5"/>
          <p:cNvSpPr>
            <a:spLocks noGrp="1"/>
          </p:cNvSpPr>
          <p:nvPr>
            <p:ph type="sldNum" sz="quarter" idx="12"/>
          </p:nvPr>
        </p:nvSpPr>
        <p:spPr/>
        <p:txBody>
          <a:bodyPr/>
          <a:lstStyle/>
          <a:p>
            <a:pPr>
              <a:defRPr/>
            </a:pPr>
            <a:fld id="{A389204B-EC1E-4C8B-8DC9-EEB08CEAE1EE}" type="slidenum">
              <a:rPr lang="en-US" altLang="ja-JP" smtClean="0"/>
              <a:pPr>
                <a:defRPr/>
              </a:pPr>
              <a:t>‹#›</a:t>
            </a:fld>
            <a:endParaRPr lang="en-US" altLang="ja-JP"/>
          </a:p>
        </p:txBody>
      </p:sp>
    </p:spTree>
    <p:extLst>
      <p:ext uri="{BB962C8B-B14F-4D97-AF65-F5344CB8AC3E}">
        <p14:creationId xmlns:p14="http://schemas.microsoft.com/office/powerpoint/2010/main" val="33608668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5"/>
            <a:ext cx="8420100" cy="1470025"/>
          </a:xfrm>
        </p:spPr>
        <p:txBody>
          <a:bodyPr/>
          <a:lstStyle/>
          <a:p>
            <a:r>
              <a:rPr lang="ja-JP" altLang="en-US"/>
              <a:t>マスター タイトルの書式設定</a:t>
            </a:r>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a:t>マスター サブタイトルの書式設定</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A058D69-C167-4210-8BC9-46423AA435B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035425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CEA8B61-9A8D-4D57-90A5-1BB1080230E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0077704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638" y="4406900"/>
            <a:ext cx="8420100" cy="1362075"/>
          </a:xfrm>
        </p:spPr>
        <p:txBody>
          <a:bodyPr anchor="t"/>
          <a:lstStyle>
            <a:lvl1pPr algn="l">
              <a:defRPr sz="4000" b="1" cap="all"/>
            </a:lvl1pPr>
          </a:lstStyle>
          <a:p>
            <a:r>
              <a:rPr lang="ja-JP" altLang="en-US"/>
              <a:t>マスター タイトルの書式設定</a:t>
            </a:r>
          </a:p>
        </p:txBody>
      </p:sp>
      <p:sp>
        <p:nvSpPr>
          <p:cNvPr id="3" name="テキスト プレースホルダー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マスター テキストの書式設定</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A75E286-13F2-4A08-A88C-DB1267BFFEEA}"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4585251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コンテンツ プレースホルダー 2"/>
          <p:cNvSpPr>
            <a:spLocks noGrp="1"/>
          </p:cNvSpPr>
          <p:nvPr>
            <p:ph sz="half" idx="1"/>
          </p:nvPr>
        </p:nvSpPr>
        <p:spPr>
          <a:xfrm>
            <a:off x="495300" y="1600200"/>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ー 3"/>
          <p:cNvSpPr>
            <a:spLocks noGrp="1"/>
          </p:cNvSpPr>
          <p:nvPr>
            <p:ph sz="half" idx="2"/>
          </p:nvPr>
        </p:nvSpPr>
        <p:spPr>
          <a:xfrm>
            <a:off x="5029200" y="1600200"/>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5AE4BE5-F8E3-4136-A403-96A14B69B79F}"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1284506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コンテンツ プレースホルダー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ー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コンテンツ プレースホルダー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12E555C0-CCBE-4A69-BF56-5866A14AB8C2}"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9804539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6F36163-F302-46F9-ABBF-0EAA21833942}"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849574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B97509D9-CA43-4242-90A9-8369569F5BB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9527739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138" cy="1162050"/>
          </a:xfrm>
        </p:spPr>
        <p:txBody>
          <a:bodyPr anchor="b"/>
          <a:lstStyle>
            <a:lvl1pPr algn="l">
              <a:defRPr sz="2000" b="1"/>
            </a:lvl1pPr>
          </a:lstStyle>
          <a:p>
            <a:r>
              <a:rPr lang="ja-JP" altLang="en-US"/>
              <a:t>マスター タイトルの書式設定</a:t>
            </a:r>
          </a:p>
        </p:txBody>
      </p:sp>
      <p:sp>
        <p:nvSpPr>
          <p:cNvPr id="3" name="コンテンツ プレースホルダー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ー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4AA9111-62C8-4F2A-B50A-343C5053CCE1}"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0534166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513" y="4800600"/>
            <a:ext cx="5943600" cy="566738"/>
          </a:xfrm>
        </p:spPr>
        <p:txBody>
          <a:bodyPr anchor="b"/>
          <a:lstStyle>
            <a:lvl1pPr algn="l">
              <a:defRPr sz="2000" b="1"/>
            </a:lvl1pPr>
          </a:lstStyle>
          <a:p>
            <a:r>
              <a:rPr lang="ja-JP" altLang="en-US"/>
              <a:t>マスター タイトルの書式設定</a:t>
            </a:r>
          </a:p>
        </p:txBody>
      </p:sp>
      <p:sp>
        <p:nvSpPr>
          <p:cNvPr id="3" name="図プレースホルダー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ー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9F8F991-1E2A-42E4-B0E2-35D72A800200}"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36477334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B4F385B-7C89-49C7-A531-E89ADEC218EB}"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3712745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38"/>
            <a:ext cx="2228850" cy="5851525"/>
          </a:xfrm>
        </p:spPr>
        <p:txBody>
          <a:bodyPr vert="eaVert"/>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495300" y="274638"/>
            <a:ext cx="6534150" cy="5851525"/>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4DB1637-157C-4140-BFD9-E45395656919}"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1500034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コンテンツ">
    <p:spTree>
      <p:nvGrpSpPr>
        <p:cNvPr id="1" name=""/>
        <p:cNvGrpSpPr/>
        <p:nvPr/>
      </p:nvGrpSpPr>
      <p:grpSpPr>
        <a:xfrm>
          <a:off x="0" y="0"/>
          <a:ext cx="0" cy="0"/>
          <a:chOff x="0" y="0"/>
          <a:chExt cx="0" cy="0"/>
        </a:xfrm>
      </p:grpSpPr>
      <p:sp>
        <p:nvSpPr>
          <p:cNvPr id="2" name="コンテンツ プレースホルダー 1"/>
          <p:cNvSpPr>
            <a:spLocks noGrp="1"/>
          </p:cNvSpPr>
          <p:nvPr>
            <p:ph/>
          </p:nvPr>
        </p:nvSpPr>
        <p:spPr>
          <a:xfrm>
            <a:off x="495300" y="274638"/>
            <a:ext cx="8915400" cy="5851525"/>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F7BBB4C-7AFD-4395-8D1D-6F9B585CABD1}"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2285384244"/>
      </p:ext>
    </p:extLst>
  </p:cSld>
  <p:clrMapOvr>
    <a:masterClrMapping/>
  </p:clrMapOvr>
</p:sldLayout>
</file>

<file path=ppt/slideMasters/_rels/slideMaster1.xml.rels>&#65279;<?xml version="1.0" encoding="utf-8" standalone="yes"?>
<Relationships xmlns="http://schemas.openxmlformats.org/package/2006/relationships">
  <Relationship Id="rId8" Type="http://schemas.openxmlformats.org/officeDocument/2006/relationships/slideLayout" Target="../slideLayouts/slideLayout8.xml" />
  <Relationship Id="rId3" Type="http://schemas.openxmlformats.org/officeDocument/2006/relationships/slideLayout" Target="../slideLayouts/slideLayout3.xml" />
  <Relationship Id="rId7" Type="http://schemas.openxmlformats.org/officeDocument/2006/relationships/slideLayout" Target="../slideLayouts/slideLayout7.xml" />
  <Relationship Id="rId12" Type="http://schemas.openxmlformats.org/officeDocument/2006/relationships/theme" Target="../theme/theme1.xml" />
  <Relationship Id="rId2" Type="http://schemas.openxmlformats.org/officeDocument/2006/relationships/slideLayout" Target="../slideLayouts/slideLayout2.xml" />
  <Relationship Id="rId1" Type="http://schemas.openxmlformats.org/officeDocument/2006/relationships/slideLayout" Target="../slideLayouts/slideLayout1.xml" />
  <Relationship Id="rId6" Type="http://schemas.openxmlformats.org/officeDocument/2006/relationships/slideLayout" Target="../slideLayouts/slideLayout6.xml" />
  <Relationship Id="rId11" Type="http://schemas.openxmlformats.org/officeDocument/2006/relationships/slideLayout" Target="../slideLayouts/slideLayout11.xml" />
  <Relationship Id="rId5" Type="http://schemas.openxmlformats.org/officeDocument/2006/relationships/slideLayout" Target="../slideLayouts/slideLayout5.xml" />
  <Relationship Id="rId10" Type="http://schemas.openxmlformats.org/officeDocument/2006/relationships/slideLayout" Target="../slideLayouts/slideLayout10.xml" />
  <Relationship Id="rId4" Type="http://schemas.openxmlformats.org/officeDocument/2006/relationships/slideLayout" Target="../slideLayouts/slideLayout4.xml" />
  <Relationship Id="rId9" Type="http://schemas.openxmlformats.org/officeDocument/2006/relationships/slideLayout" Target="../slideLayouts/slideLayout9.xml" />
</Relationships>
</file>

<file path=ppt/slideMasters/_rels/slideMaster2.xml.rels>&#65279;<?xml version="1.0" encoding="utf-8" standalone="yes"?>
<Relationships xmlns="http://schemas.openxmlformats.org/package/2006/relationships">
  <Relationship Id="rId8" Type="http://schemas.openxmlformats.org/officeDocument/2006/relationships/slideLayout" Target="../slideLayouts/slideLayout19.xml" />
  <Relationship Id="rId3" Type="http://schemas.openxmlformats.org/officeDocument/2006/relationships/slideLayout" Target="../slideLayouts/slideLayout14.xml" />
  <Relationship Id="rId7" Type="http://schemas.openxmlformats.org/officeDocument/2006/relationships/slideLayout" Target="../slideLayouts/slideLayout18.xml" />
  <Relationship Id="rId12" Type="http://schemas.openxmlformats.org/officeDocument/2006/relationships/theme" Target="../theme/theme2.xml" />
  <Relationship Id="rId2" Type="http://schemas.openxmlformats.org/officeDocument/2006/relationships/slideLayout" Target="../slideLayouts/slideLayout13.xml" />
  <Relationship Id="rId1" Type="http://schemas.openxmlformats.org/officeDocument/2006/relationships/slideLayout" Target="../slideLayouts/slideLayout12.xml" />
  <Relationship Id="rId6" Type="http://schemas.openxmlformats.org/officeDocument/2006/relationships/slideLayout" Target="../slideLayouts/slideLayout17.xml" />
  <Relationship Id="rId11" Type="http://schemas.openxmlformats.org/officeDocument/2006/relationships/slideLayout" Target="../slideLayouts/slideLayout22.xml" />
  <Relationship Id="rId5" Type="http://schemas.openxmlformats.org/officeDocument/2006/relationships/slideLayout" Target="../slideLayouts/slideLayout16.xml" />
  <Relationship Id="rId10" Type="http://schemas.openxmlformats.org/officeDocument/2006/relationships/slideLayout" Target="../slideLayouts/slideLayout21.xml" />
  <Relationship Id="rId4" Type="http://schemas.openxmlformats.org/officeDocument/2006/relationships/slideLayout" Target="../slideLayouts/slideLayout15.xml" />
  <Relationship Id="rId9" Type="http://schemas.openxmlformats.org/officeDocument/2006/relationships/slideLayout" Target="../slideLayouts/slideLayout20.xml" />
</Relationships>
</file>

<file path=ppt/slideMasters/_rels/slideMaster3.xml.rels>&#65279;<?xml version="1.0" encoding="utf-8" standalone="yes"?>
<Relationships xmlns="http://schemas.openxmlformats.org/package/2006/relationships">
  <Relationship Id="rId8" Type="http://schemas.openxmlformats.org/officeDocument/2006/relationships/slideLayout" Target="../slideLayouts/slideLayout30.xml" />
  <Relationship Id="rId13" Type="http://schemas.openxmlformats.org/officeDocument/2006/relationships/theme" Target="../theme/theme3.xml" />
  <Relationship Id="rId3" Type="http://schemas.openxmlformats.org/officeDocument/2006/relationships/slideLayout" Target="../slideLayouts/slideLayout25.xml" />
  <Relationship Id="rId7" Type="http://schemas.openxmlformats.org/officeDocument/2006/relationships/slideLayout" Target="../slideLayouts/slideLayout29.xml" />
  <Relationship Id="rId12" Type="http://schemas.openxmlformats.org/officeDocument/2006/relationships/slideLayout" Target="../slideLayouts/slideLayout34.xml" />
  <Relationship Id="rId2" Type="http://schemas.openxmlformats.org/officeDocument/2006/relationships/slideLayout" Target="../slideLayouts/slideLayout24.xml" />
  <Relationship Id="rId1" Type="http://schemas.openxmlformats.org/officeDocument/2006/relationships/slideLayout" Target="../slideLayouts/slideLayout23.xml" />
  <Relationship Id="rId6" Type="http://schemas.openxmlformats.org/officeDocument/2006/relationships/slideLayout" Target="../slideLayouts/slideLayout28.xml" />
  <Relationship Id="rId11" Type="http://schemas.openxmlformats.org/officeDocument/2006/relationships/slideLayout" Target="../slideLayouts/slideLayout33.xml" />
  <Relationship Id="rId5" Type="http://schemas.openxmlformats.org/officeDocument/2006/relationships/slideLayout" Target="../slideLayouts/slideLayout27.xml" />
  <Relationship Id="rId10" Type="http://schemas.openxmlformats.org/officeDocument/2006/relationships/slideLayout" Target="../slideLayouts/slideLayout32.xml" />
  <Relationship Id="rId4" Type="http://schemas.openxmlformats.org/officeDocument/2006/relationships/slideLayout" Target="../slideLayouts/slideLayout26.xml" />
  <Relationship Id="rId9" Type="http://schemas.openxmlformats.org/officeDocument/2006/relationships/slideLayout" Target="../slideLayouts/slideLayout31.xml" />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495300" y="6356359"/>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kumimoji="1" lang="ja-JP" altLang="en-US"/>
          </a:p>
        </p:txBody>
      </p:sp>
      <p:sp>
        <p:nvSpPr>
          <p:cNvPr id="5" name="フッター プレースホルダー 4"/>
          <p:cNvSpPr>
            <a:spLocks noGrp="1"/>
          </p:cNvSpPr>
          <p:nvPr>
            <p:ph type="ftr" sz="quarter" idx="3"/>
          </p:nvPr>
        </p:nvSpPr>
        <p:spPr>
          <a:xfrm>
            <a:off x="3384550" y="6356359"/>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7099300" y="6356359"/>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F37405-E102-44A9-8F5A-16081BA141C3}" type="slidenum">
              <a:rPr kumimoji="1" lang="ja-JP" altLang="en-US" smtClean="0"/>
              <a:pPr/>
              <a:t>‹#›</a:t>
            </a:fld>
            <a:endParaRPr kumimoji="1" lang="ja-JP" altLang="en-US"/>
          </a:p>
        </p:txBody>
      </p:sp>
    </p:spTree>
    <p:extLst>
      <p:ext uri="{BB962C8B-B14F-4D97-AF65-F5344CB8AC3E}">
        <p14:creationId xmlns:p14="http://schemas.microsoft.com/office/powerpoint/2010/main" val="94540465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sldNum="0" hdr="0" ftr="0" dt="0"/>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6666" y="365760"/>
            <a:ext cx="8543925" cy="132556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6666" y="1828801"/>
            <a:ext cx="8543925" cy="4351337"/>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894">
                <a:solidFill>
                  <a:schemeClr val="tx1">
                    <a:lumMod val="65000"/>
                    <a:lumOff val="35000"/>
                  </a:schemeClr>
                </a:solidFill>
              </a:defRPr>
            </a:lvl1pPr>
          </a:lstStyle>
          <a:p>
            <a:endParaRPr lang="en-US"/>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894">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7001741" y="6356351"/>
            <a:ext cx="2228850" cy="365125"/>
          </a:xfrm>
          <a:prstGeom prst="rect">
            <a:avLst/>
          </a:prstGeom>
        </p:spPr>
        <p:txBody>
          <a:bodyPr vert="horz" lIns="91440" tIns="45720" rIns="91440" bIns="45720" rtlCol="0" anchor="ctr"/>
          <a:lstStyle>
            <a:lvl1pPr algn="r">
              <a:defRPr sz="894">
                <a:solidFill>
                  <a:schemeClr val="tx1">
                    <a:tint val="75000"/>
                  </a:schemeClr>
                </a:solidFill>
              </a:defRPr>
            </a:lvl1pPr>
          </a:lstStyle>
          <a:p>
            <a:fld id="{4FAB73BC-B049-4115-A692-8D63A059BFB8}" type="slidenum">
              <a:rPr lang="en-US" smtClean="0"/>
              <a:pPr/>
              <a:t>‹#›</a:t>
            </a:fld>
            <a:endParaRPr lang="en-US"/>
          </a:p>
        </p:txBody>
      </p:sp>
      <p:sp>
        <p:nvSpPr>
          <p:cNvPr id="7" name="正方形/長方形 6"/>
          <p:cNvSpPr/>
          <p:nvPr userDrawn="1"/>
        </p:nvSpPr>
        <p:spPr>
          <a:xfrm>
            <a:off x="0" y="6597659"/>
            <a:ext cx="9749500" cy="34925"/>
          </a:xfrm>
          <a:prstGeom prst="rect">
            <a:avLst/>
          </a:prstGeom>
          <a:gradFill flip="none" rotWithShape="1">
            <a:gsLst>
              <a:gs pos="62000">
                <a:schemeClr val="accent1">
                  <a:lumMod val="75000"/>
                </a:schemeClr>
              </a:gs>
              <a:gs pos="1000">
                <a:schemeClr val="accent1">
                  <a:lumMod val="75000"/>
                </a:schemeClr>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8" name="テキスト ボックス 1"/>
          <p:cNvSpPr txBox="1">
            <a:spLocks noChangeArrowheads="1"/>
          </p:cNvSpPr>
          <p:nvPr userDrawn="1"/>
        </p:nvSpPr>
        <p:spPr bwMode="auto">
          <a:xfrm>
            <a:off x="37837" y="6597659"/>
            <a:ext cx="335531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ＭＳ Ｐゴシック" pitchFamily="50" charset="-128"/>
              </a:defRPr>
            </a:lvl1pPr>
            <a:lvl2pPr marL="742950" indent="-285750" eaLnBrk="0" hangingPunct="0">
              <a:defRPr kumimoji="1">
                <a:solidFill>
                  <a:schemeClr val="tx1"/>
                </a:solidFill>
                <a:latin typeface="Arial" charset="0"/>
                <a:ea typeface="ＭＳ Ｐゴシック" pitchFamily="50" charset="-128"/>
              </a:defRPr>
            </a:lvl2pPr>
            <a:lvl3pPr marL="1143000" indent="-228600" eaLnBrk="0" hangingPunct="0">
              <a:defRPr kumimoji="1">
                <a:solidFill>
                  <a:schemeClr val="tx1"/>
                </a:solidFill>
                <a:latin typeface="Arial" charset="0"/>
                <a:ea typeface="ＭＳ Ｐゴシック" pitchFamily="50" charset="-128"/>
              </a:defRPr>
            </a:lvl3pPr>
            <a:lvl4pPr marL="1600200" indent="-228600" eaLnBrk="0" hangingPunct="0">
              <a:defRPr kumimoji="1">
                <a:solidFill>
                  <a:schemeClr val="tx1"/>
                </a:solidFill>
                <a:latin typeface="Arial" charset="0"/>
                <a:ea typeface="ＭＳ Ｐゴシック" pitchFamily="50" charset="-128"/>
              </a:defRPr>
            </a:lvl4pPr>
            <a:lvl5pPr marL="2057400" indent="-228600" eaLnBrk="0" hangingPunct="0">
              <a:defRPr kumimoji="1">
                <a:solidFill>
                  <a:schemeClr val="tx1"/>
                </a:solidFill>
                <a:latin typeface="Arial" charset="0"/>
                <a:ea typeface="ＭＳ Ｐゴシック" pitchFamily="50"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50"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50"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50"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50" charset="-128"/>
              </a:defRPr>
            </a:lvl9pPr>
          </a:lstStyle>
          <a:p>
            <a:pPr eaLnBrk="1" hangingPunct="1">
              <a:defRPr/>
            </a:pPr>
            <a:r>
              <a:rPr lang="ja-JP" altLang="en-US" sz="1000" dirty="0">
                <a:latin typeface="ＭＳ Ｐゴシック" pitchFamily="50" charset="-128"/>
              </a:rPr>
              <a:t>国民健康保険中央会　介護保険部障害者給付課</a:t>
            </a:r>
            <a:endParaRPr lang="en-US" altLang="ja-JP" sz="1000" dirty="0">
              <a:latin typeface="ＭＳ Ｐゴシック" pitchFamily="50" charset="-128"/>
            </a:endParaRPr>
          </a:p>
        </p:txBody>
      </p:sp>
    </p:spTree>
    <p:extLst>
      <p:ext uri="{BB962C8B-B14F-4D97-AF65-F5344CB8AC3E}">
        <p14:creationId xmlns:p14="http://schemas.microsoft.com/office/powerpoint/2010/main" val="321892058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hf sldNum="0" hdr="0" ftr="0" dt="0"/>
  <p:txStyles>
    <p:titleStyle>
      <a:lvl1pPr algn="l" defTabSz="742950" rtl="0" eaLnBrk="1" latinLnBrk="0" hangingPunct="1">
        <a:lnSpc>
          <a:spcPct val="90000"/>
        </a:lnSpc>
        <a:spcBef>
          <a:spcPct val="0"/>
        </a:spcBef>
        <a:buNone/>
        <a:defRPr kumimoji="1" sz="3575" kern="1200">
          <a:solidFill>
            <a:schemeClr val="tx1"/>
          </a:solidFill>
          <a:latin typeface="+mj-lt"/>
          <a:ea typeface="+mj-ea"/>
          <a:cs typeface="+mj-cs"/>
        </a:defRPr>
      </a:lvl1pPr>
    </p:titleStyle>
    <p:bodyStyle>
      <a:lvl1pPr marL="185738" indent="-185738" algn="l" defTabSz="742950" rtl="0" eaLnBrk="1" latinLnBrk="0" hangingPunct="1">
        <a:lnSpc>
          <a:spcPct val="90000"/>
        </a:lnSpc>
        <a:spcBef>
          <a:spcPts val="813"/>
        </a:spcBef>
        <a:buFont typeface="Wingdings 2" pitchFamily="18" charset="2"/>
        <a:buChar char=""/>
        <a:defRPr kumimoji="1" sz="2275" kern="1200">
          <a:solidFill>
            <a:schemeClr val="tx1"/>
          </a:solidFill>
          <a:latin typeface="+mn-lt"/>
          <a:ea typeface="+mn-ea"/>
          <a:cs typeface="+mn-cs"/>
        </a:defRPr>
      </a:lvl1pPr>
      <a:lvl2pPr marL="557213" indent="-185738" algn="l" defTabSz="742950" rtl="0" eaLnBrk="1" latinLnBrk="0" hangingPunct="1">
        <a:lnSpc>
          <a:spcPct val="90000"/>
        </a:lnSpc>
        <a:spcBef>
          <a:spcPts val="406"/>
        </a:spcBef>
        <a:buFont typeface="Wingdings 2" pitchFamily="18" charset="2"/>
        <a:buChar char=""/>
        <a:defRPr kumimoji="1" sz="1950" kern="1200">
          <a:solidFill>
            <a:schemeClr val="tx1"/>
          </a:solidFill>
          <a:latin typeface="+mn-lt"/>
          <a:ea typeface="+mn-ea"/>
          <a:cs typeface="+mn-cs"/>
        </a:defRPr>
      </a:lvl2pPr>
      <a:lvl3pPr marL="928688" indent="-185738" algn="l" defTabSz="742950" rtl="0" eaLnBrk="1" latinLnBrk="0" hangingPunct="1">
        <a:lnSpc>
          <a:spcPct val="90000"/>
        </a:lnSpc>
        <a:spcBef>
          <a:spcPts val="406"/>
        </a:spcBef>
        <a:buFont typeface="Wingdings 2" pitchFamily="18" charset="2"/>
        <a:buChar char=""/>
        <a:defRPr kumimoji="1" sz="1625" kern="1200">
          <a:solidFill>
            <a:schemeClr val="tx1"/>
          </a:solidFill>
          <a:latin typeface="+mn-lt"/>
          <a:ea typeface="+mn-ea"/>
          <a:cs typeface="+mn-cs"/>
        </a:defRPr>
      </a:lvl3pPr>
      <a:lvl4pPr marL="1300163" indent="-185738" algn="l" defTabSz="742950" rtl="0" eaLnBrk="1" latinLnBrk="0" hangingPunct="1">
        <a:lnSpc>
          <a:spcPct val="90000"/>
        </a:lnSpc>
        <a:spcBef>
          <a:spcPts val="406"/>
        </a:spcBef>
        <a:buFont typeface="Wingdings 2" pitchFamily="18" charset="2"/>
        <a:buChar char=""/>
        <a:defRPr kumimoji="1" sz="1463" kern="1200">
          <a:solidFill>
            <a:schemeClr val="tx1"/>
          </a:solidFill>
          <a:latin typeface="+mn-lt"/>
          <a:ea typeface="+mn-ea"/>
          <a:cs typeface="+mn-cs"/>
        </a:defRPr>
      </a:lvl4pPr>
      <a:lvl5pPr marL="1671638" indent="-185738" algn="l" defTabSz="742950" rtl="0" eaLnBrk="1" latinLnBrk="0" hangingPunct="1">
        <a:lnSpc>
          <a:spcPct val="90000"/>
        </a:lnSpc>
        <a:spcBef>
          <a:spcPts val="406"/>
        </a:spcBef>
        <a:buFont typeface="Wingdings 2" pitchFamily="18" charset="2"/>
        <a:buChar char=""/>
        <a:defRPr kumimoji="1" sz="1463" kern="1200">
          <a:solidFill>
            <a:schemeClr val="tx1"/>
          </a:solidFill>
          <a:latin typeface="+mn-lt"/>
          <a:ea typeface="+mn-ea"/>
          <a:cs typeface="+mn-cs"/>
        </a:defRPr>
      </a:lvl5pPr>
      <a:lvl6pPr marL="2043113"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6pPr>
      <a:lvl7pPr marL="2414588"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7pPr>
      <a:lvl8pPr marL="2786063"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8pPr>
      <a:lvl9pPr marL="3157538" indent="-185738" algn="l" defTabSz="742950" rtl="0" eaLnBrk="1" latinLnBrk="0" hangingPunct="1">
        <a:spcBef>
          <a:spcPct val="20000"/>
        </a:spcBef>
        <a:buFont typeface="Wingdings 2" pitchFamily="18" charset="2"/>
        <a:buChar char=""/>
        <a:defRPr kumimoji="1" sz="1463" kern="1200">
          <a:solidFill>
            <a:schemeClr val="tx1"/>
          </a:solidFill>
          <a:latin typeface="+mn-lt"/>
          <a:ea typeface="+mn-ea"/>
          <a:cs typeface="+mn-cs"/>
        </a:defRPr>
      </a:lvl9pPr>
    </p:bodyStyle>
    <p:otherStyle>
      <a:defPPr>
        <a:defRPr lang="en-US"/>
      </a:defPPr>
      <a:lvl1pPr marL="0" algn="l" defTabSz="742950" rtl="0" eaLnBrk="1" latinLnBrk="0" hangingPunct="1">
        <a:defRPr kumimoji="1" sz="1463" kern="1200">
          <a:solidFill>
            <a:schemeClr val="tx1"/>
          </a:solidFill>
          <a:latin typeface="+mn-lt"/>
          <a:ea typeface="+mn-ea"/>
          <a:cs typeface="+mn-cs"/>
        </a:defRPr>
      </a:lvl1pPr>
      <a:lvl2pPr marL="371475" algn="l" defTabSz="742950" rtl="0" eaLnBrk="1" latinLnBrk="0" hangingPunct="1">
        <a:defRPr kumimoji="1" sz="1463" kern="1200">
          <a:solidFill>
            <a:schemeClr val="tx1"/>
          </a:solidFill>
          <a:latin typeface="+mn-lt"/>
          <a:ea typeface="+mn-ea"/>
          <a:cs typeface="+mn-cs"/>
        </a:defRPr>
      </a:lvl2pPr>
      <a:lvl3pPr marL="742950" algn="l" defTabSz="742950" rtl="0" eaLnBrk="1" latinLnBrk="0" hangingPunct="1">
        <a:defRPr kumimoji="1" sz="1463" kern="1200">
          <a:solidFill>
            <a:schemeClr val="tx1"/>
          </a:solidFill>
          <a:latin typeface="+mn-lt"/>
          <a:ea typeface="+mn-ea"/>
          <a:cs typeface="+mn-cs"/>
        </a:defRPr>
      </a:lvl3pPr>
      <a:lvl4pPr marL="1114425" algn="l" defTabSz="742950" rtl="0" eaLnBrk="1" latinLnBrk="0" hangingPunct="1">
        <a:defRPr kumimoji="1" sz="1463" kern="1200">
          <a:solidFill>
            <a:schemeClr val="tx1"/>
          </a:solidFill>
          <a:latin typeface="+mn-lt"/>
          <a:ea typeface="+mn-ea"/>
          <a:cs typeface="+mn-cs"/>
        </a:defRPr>
      </a:lvl4pPr>
      <a:lvl5pPr marL="1485900" algn="l" defTabSz="742950" rtl="0" eaLnBrk="1" latinLnBrk="0" hangingPunct="1">
        <a:defRPr kumimoji="1" sz="1463" kern="1200">
          <a:solidFill>
            <a:schemeClr val="tx1"/>
          </a:solidFill>
          <a:latin typeface="+mn-lt"/>
          <a:ea typeface="+mn-ea"/>
          <a:cs typeface="+mn-cs"/>
        </a:defRPr>
      </a:lvl5pPr>
      <a:lvl6pPr marL="1857375" algn="l" defTabSz="742950" rtl="0" eaLnBrk="1" latinLnBrk="0" hangingPunct="1">
        <a:defRPr kumimoji="1" sz="1463" kern="1200">
          <a:solidFill>
            <a:schemeClr val="tx1"/>
          </a:solidFill>
          <a:latin typeface="+mn-lt"/>
          <a:ea typeface="+mn-ea"/>
          <a:cs typeface="+mn-cs"/>
        </a:defRPr>
      </a:lvl6pPr>
      <a:lvl7pPr marL="2228850" algn="l" defTabSz="742950" rtl="0" eaLnBrk="1" latinLnBrk="0" hangingPunct="1">
        <a:defRPr kumimoji="1" sz="1463" kern="1200">
          <a:solidFill>
            <a:schemeClr val="tx1"/>
          </a:solidFill>
          <a:latin typeface="+mn-lt"/>
          <a:ea typeface="+mn-ea"/>
          <a:cs typeface="+mn-cs"/>
        </a:defRPr>
      </a:lvl7pPr>
      <a:lvl8pPr marL="2600325" algn="l" defTabSz="742950" rtl="0" eaLnBrk="1" latinLnBrk="0" hangingPunct="1">
        <a:defRPr kumimoji="1" sz="1463" kern="1200">
          <a:solidFill>
            <a:schemeClr val="tx1"/>
          </a:solidFill>
          <a:latin typeface="+mn-lt"/>
          <a:ea typeface="+mn-ea"/>
          <a:cs typeface="+mn-cs"/>
        </a:defRPr>
      </a:lvl8pPr>
      <a:lvl9pPr marL="2971800" algn="l" defTabSz="742950" rtl="0" eaLnBrk="1" latinLnBrk="0" hangingPunct="1">
        <a:defRPr kumimoji="1" sz="146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95300" y="274638"/>
            <a:ext cx="8915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7" name="Rectangle 3"/>
          <p:cNvSpPr>
            <a:spLocks noGrp="1" noChangeArrowheads="1"/>
          </p:cNvSpPr>
          <p:nvPr>
            <p:ph type="body" idx="1"/>
          </p:nvPr>
        </p:nvSpPr>
        <p:spPr bwMode="auto">
          <a:xfrm>
            <a:off x="495300" y="1600200"/>
            <a:ext cx="89154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28" name="Rectangle 4"/>
          <p:cNvSpPr>
            <a:spLocks noGrp="1" noChangeArrowheads="1"/>
          </p:cNvSpPr>
          <p:nvPr>
            <p:ph type="dt" sz="half" idx="2"/>
          </p:nvPr>
        </p:nvSpPr>
        <p:spPr bwMode="auto">
          <a:xfrm>
            <a:off x="495300" y="6245225"/>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ea typeface="ＭＳ Ｐゴシック" pitchFamily="50" charset="-128"/>
              </a:defRPr>
            </a:lvl1pPr>
          </a:lstStyle>
          <a:p>
            <a:pPr>
              <a:defRPr/>
            </a:pPr>
            <a:endParaRPr lang="en-US" altLang="ja-JP">
              <a:solidFill>
                <a:srgbClr val="000000"/>
              </a:solidFill>
            </a:endParaRPr>
          </a:p>
        </p:txBody>
      </p:sp>
      <p:sp>
        <p:nvSpPr>
          <p:cNvPr id="1029" name="Rectangle 5"/>
          <p:cNvSpPr>
            <a:spLocks noGrp="1" noChangeArrowheads="1"/>
          </p:cNvSpPr>
          <p:nvPr>
            <p:ph type="ftr" sz="quarter" idx="3"/>
          </p:nvPr>
        </p:nvSpPr>
        <p:spPr bwMode="auto">
          <a:xfrm>
            <a:off x="3384550" y="6245225"/>
            <a:ext cx="31369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ea typeface="ＭＳ Ｐゴシック" pitchFamily="50" charset="-128"/>
              </a:defRPr>
            </a:lvl1pPr>
          </a:lstStyle>
          <a:p>
            <a:pPr>
              <a:defRPr/>
            </a:pPr>
            <a:endParaRPr lang="en-US" altLang="ja-JP">
              <a:solidFill>
                <a:srgbClr val="000000"/>
              </a:solidFill>
            </a:endParaRPr>
          </a:p>
        </p:txBody>
      </p:sp>
      <p:sp>
        <p:nvSpPr>
          <p:cNvPr id="1030" name="Rectangle 6"/>
          <p:cNvSpPr>
            <a:spLocks noGrp="1" noChangeArrowheads="1"/>
          </p:cNvSpPr>
          <p:nvPr>
            <p:ph type="sldNum" sz="quarter" idx="4"/>
          </p:nvPr>
        </p:nvSpPr>
        <p:spPr bwMode="auto">
          <a:xfrm>
            <a:off x="7099300" y="6245225"/>
            <a:ext cx="23114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a typeface="ＭＳ Ｐゴシック" pitchFamily="50" charset="-128"/>
              </a:defRPr>
            </a:lvl1pPr>
          </a:lstStyle>
          <a:p>
            <a:pPr>
              <a:defRPr/>
            </a:pPr>
            <a:fld id="{12EC46FC-149B-4CFF-BDD3-8168A0495DD1}" type="slidenum">
              <a:rPr lang="en-US" altLang="ja-JP">
                <a:solidFill>
                  <a:srgbClr val="000000"/>
                </a:solidFill>
              </a:rPr>
              <a:pPr>
                <a:defRPr/>
              </a:pPr>
              <a:t>‹#›</a:t>
            </a:fld>
            <a:endParaRPr lang="en-US" altLang="ja-JP">
              <a:solidFill>
                <a:srgbClr val="000000"/>
              </a:solidFill>
            </a:endParaRPr>
          </a:p>
        </p:txBody>
      </p:sp>
    </p:spTree>
    <p:extLst>
      <p:ext uri="{BB962C8B-B14F-4D97-AF65-F5344CB8AC3E}">
        <p14:creationId xmlns:p14="http://schemas.microsoft.com/office/powerpoint/2010/main" val="766703313"/>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pitchFamily="50" charset="-128"/>
        </a:defRPr>
      </a:lvl2pPr>
      <a:lvl3pPr algn="ctr" rtl="0" eaLnBrk="0" fontAlgn="base" hangingPunct="0">
        <a:spcBef>
          <a:spcPct val="0"/>
        </a:spcBef>
        <a:spcAft>
          <a:spcPct val="0"/>
        </a:spcAft>
        <a:defRPr kumimoji="1" sz="4400">
          <a:solidFill>
            <a:schemeClr val="tx2"/>
          </a:solidFill>
          <a:latin typeface="Arial" charset="0"/>
          <a:ea typeface="ＭＳ Ｐゴシック" pitchFamily="50" charset="-128"/>
        </a:defRPr>
      </a:lvl3pPr>
      <a:lvl4pPr algn="ctr" rtl="0" eaLnBrk="0" fontAlgn="base" hangingPunct="0">
        <a:spcBef>
          <a:spcPct val="0"/>
        </a:spcBef>
        <a:spcAft>
          <a:spcPct val="0"/>
        </a:spcAft>
        <a:defRPr kumimoji="1" sz="4400">
          <a:solidFill>
            <a:schemeClr val="tx2"/>
          </a:solidFill>
          <a:latin typeface="Arial" charset="0"/>
          <a:ea typeface="ＭＳ Ｐゴシック" pitchFamily="50" charset="-128"/>
        </a:defRPr>
      </a:lvl4pPr>
      <a:lvl5pPr algn="ctr" rtl="0" eaLnBrk="0" fontAlgn="base" hangingPunct="0">
        <a:spcBef>
          <a:spcPct val="0"/>
        </a:spcBef>
        <a:spcAft>
          <a:spcPct val="0"/>
        </a:spcAft>
        <a:defRPr kumimoji="1" sz="4400">
          <a:solidFill>
            <a:schemeClr val="tx2"/>
          </a:solidFill>
          <a:latin typeface="Arial" charset="0"/>
          <a:ea typeface="ＭＳ Ｐゴシック" pitchFamily="50" charset="-128"/>
        </a:defRPr>
      </a:lvl5pPr>
      <a:lvl6pPr marL="457200" algn="ctr" rtl="0" fontAlgn="base">
        <a:spcBef>
          <a:spcPct val="0"/>
        </a:spcBef>
        <a:spcAft>
          <a:spcPct val="0"/>
        </a:spcAft>
        <a:defRPr kumimoji="1" sz="4400">
          <a:solidFill>
            <a:schemeClr val="tx2"/>
          </a:solidFill>
          <a:latin typeface="Arial" charset="0"/>
          <a:ea typeface="ＭＳ Ｐゴシック" pitchFamily="50" charset="-128"/>
        </a:defRPr>
      </a:lvl6pPr>
      <a:lvl7pPr marL="914400" algn="ctr" rtl="0" fontAlgn="base">
        <a:spcBef>
          <a:spcPct val="0"/>
        </a:spcBef>
        <a:spcAft>
          <a:spcPct val="0"/>
        </a:spcAft>
        <a:defRPr kumimoji="1" sz="4400">
          <a:solidFill>
            <a:schemeClr val="tx2"/>
          </a:solidFill>
          <a:latin typeface="Arial" charset="0"/>
          <a:ea typeface="ＭＳ Ｐゴシック" pitchFamily="50" charset="-128"/>
        </a:defRPr>
      </a:lvl7pPr>
      <a:lvl8pPr marL="1371600" algn="ctr" rtl="0" fontAlgn="base">
        <a:spcBef>
          <a:spcPct val="0"/>
        </a:spcBef>
        <a:spcAft>
          <a:spcPct val="0"/>
        </a:spcAft>
        <a:defRPr kumimoji="1" sz="4400">
          <a:solidFill>
            <a:schemeClr val="tx2"/>
          </a:solidFill>
          <a:latin typeface="Arial" charset="0"/>
          <a:ea typeface="ＭＳ Ｐゴシック" pitchFamily="50" charset="-128"/>
        </a:defRPr>
      </a:lvl8pPr>
      <a:lvl9pPr marL="1828800" algn="ctr" rtl="0" fontAlgn="base">
        <a:spcBef>
          <a:spcPct val="0"/>
        </a:spcBef>
        <a:spcAft>
          <a:spcPct val="0"/>
        </a:spcAft>
        <a:defRPr kumimoji="1" sz="4400">
          <a:solidFill>
            <a:schemeClr val="tx2"/>
          </a:solidFill>
          <a:latin typeface="Arial" charset="0"/>
          <a:ea typeface="ＭＳ Ｐゴシック" pitchFamily="50" charset="-128"/>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&#65279;<?xml version="1.0" encoding="utf-8" standalone="yes"?>
<Relationships xmlns="http://schemas.openxmlformats.org/package/2006/relationships">
  <Relationship Id="rId2" Type="http://schemas.openxmlformats.org/officeDocument/2006/relationships/image" Target="../media/image1.emf" />
  <Relationship Id="rId1" Type="http://schemas.openxmlformats.org/officeDocument/2006/relationships/slideLayout" Target="../slideLayouts/slideLayout23.xml" />
</Relationships>
</file>

<file path=ppt/slides/_rels/slide2.xml.rels>&#65279;<?xml version="1.0" encoding="utf-8" standalone="yes"?>
<Relationships xmlns="http://schemas.openxmlformats.org/package/2006/relationships">
  <Relationship Id="rId1" Type="http://schemas.openxmlformats.org/officeDocument/2006/relationships/slideLayout" Target="../slideLayouts/slideLayout23.xml" />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344488" y="626198"/>
            <a:ext cx="9361040" cy="3378866"/>
          </a:xfrm>
        </p:spPr>
        <p:txBody>
          <a:bodyPr/>
          <a:lstStyle/>
          <a:p>
            <a:pPr algn="l" eaLnBrk="1" hangingPunct="1">
              <a:spcBef>
                <a:spcPts val="200"/>
              </a:spcBef>
            </a:pPr>
            <a:r>
              <a:rPr lang="ja-JP" altLang="en-US" sz="1600" dirty="0"/>
              <a:t>　これまでの制度改正・報酬改定にて新たなサービスや報酬が創設されたことに伴い、請求可能なサービスコードは約</a:t>
            </a:r>
            <a:r>
              <a:rPr lang="en-US" altLang="ja-JP" sz="1600" dirty="0"/>
              <a:t>100,000</a:t>
            </a:r>
            <a:r>
              <a:rPr lang="ja-JP" altLang="en-US" sz="1600" dirty="0"/>
              <a:t>件まで増加しており、今後のさらなるサービスコードの増加により請求事務の煩雑化が懸念される。</a:t>
            </a:r>
            <a:endParaRPr lang="en-US" altLang="ja-JP" sz="1600" dirty="0"/>
          </a:p>
          <a:p>
            <a:pPr algn="l" eaLnBrk="1" hangingPunct="1">
              <a:spcBef>
                <a:spcPts val="200"/>
              </a:spcBef>
            </a:pPr>
            <a:endParaRPr lang="en-US" altLang="ja-JP" sz="1600" dirty="0"/>
          </a:p>
          <a:p>
            <a:pPr algn="l" eaLnBrk="1" hangingPunct="1">
              <a:spcBef>
                <a:spcPts val="200"/>
              </a:spcBef>
            </a:pPr>
            <a:r>
              <a:rPr lang="ja-JP" altLang="en-US" sz="1600" dirty="0"/>
              <a:t>　サービスコードの増加の要因のひとつとしては、各サービスに対して減算が創設されたことがあげられる。障害福祉サービス等における減算については、現在、合成単位数として基本報酬に組み込まれたサービスコードとなっており、基本報酬と減算の組み合わせの数だけサービスコードが設けられている。（</a:t>
            </a:r>
            <a:r>
              <a:rPr lang="ja-JP" altLang="en-US" sz="1600" kern="0" dirty="0"/>
              <a:t>介護給付費等単位数サービスコード（抜粋）</a:t>
            </a:r>
            <a:r>
              <a:rPr lang="ja-JP" altLang="en-US" sz="1600" dirty="0"/>
              <a:t>参照）</a:t>
            </a:r>
            <a:endParaRPr lang="en-US" altLang="ja-JP" sz="1600" dirty="0"/>
          </a:p>
        </p:txBody>
      </p:sp>
      <p:sp>
        <p:nvSpPr>
          <p:cNvPr id="12" name="Rectangle 8"/>
          <p:cNvSpPr>
            <a:spLocks noChangeArrowheads="1"/>
          </p:cNvSpPr>
          <p:nvPr/>
        </p:nvSpPr>
        <p:spPr bwMode="auto">
          <a:xfrm>
            <a:off x="171003" y="186730"/>
            <a:ext cx="9534525" cy="361950"/>
          </a:xfrm>
          <a:prstGeom prst="rect">
            <a:avLst/>
          </a:prstGeom>
          <a:gradFill flip="none" rotWithShape="1">
            <a:gsLst>
              <a:gs pos="29000">
                <a:sysClr val="window" lastClr="FFFFFF"/>
              </a:gs>
              <a:gs pos="1000">
                <a:srgbClr val="5B9BD5"/>
              </a:gs>
              <a:gs pos="100000">
                <a:sysClr val="window" lastClr="FFFFFF"/>
              </a:gs>
            </a:gsLst>
            <a:lin ang="16200000" scaled="1"/>
            <a:tileRect/>
          </a:gradFill>
          <a:ln w="9525">
            <a:noFill/>
            <a:miter lim="800000"/>
            <a:headEnd/>
            <a:tailEnd/>
          </a:ln>
        </p:spPr>
        <p:txBody>
          <a:bodyPr lIns="95764" tIns="47883" rIns="95764" bIns="47883" anchor="ctr"/>
          <a:lstStyle>
            <a:lvl1pPr eaLnBrk="0" hangingPunct="0">
              <a:spcBef>
                <a:spcPct val="20000"/>
              </a:spcBef>
              <a:buChar char="•"/>
              <a:defRPr kumimoji="1" sz="3200">
                <a:solidFill>
                  <a:schemeClr val="tx1"/>
                </a:solidFill>
                <a:latin typeface="Arial" charset="0"/>
                <a:ea typeface="ＭＳ Ｐゴシック" pitchFamily="50" charset="-128"/>
              </a:defRPr>
            </a:lvl1pPr>
            <a:lvl2pPr marL="742950" indent="-285750" eaLnBrk="0" hangingPunct="0">
              <a:spcBef>
                <a:spcPct val="20000"/>
              </a:spcBef>
              <a:buChar char="–"/>
              <a:defRPr kumimoji="1" sz="2800">
                <a:solidFill>
                  <a:schemeClr val="tx1"/>
                </a:solidFill>
                <a:latin typeface="Arial" charset="0"/>
                <a:ea typeface="ＭＳ Ｐゴシック" pitchFamily="50" charset="-128"/>
              </a:defRPr>
            </a:lvl2pPr>
            <a:lvl3pPr marL="1143000" indent="-228600" eaLnBrk="0" hangingPunct="0">
              <a:spcBef>
                <a:spcPct val="20000"/>
              </a:spcBef>
              <a:buChar char="•"/>
              <a:defRPr kumimoji="1" sz="2400">
                <a:solidFill>
                  <a:schemeClr val="tx1"/>
                </a:solidFill>
                <a:latin typeface="Arial" charset="0"/>
                <a:ea typeface="ＭＳ Ｐゴシック" pitchFamily="50" charset="-128"/>
              </a:defRPr>
            </a:lvl3pPr>
            <a:lvl4pPr marL="1600200" indent="-228600" eaLnBrk="0" hangingPunct="0">
              <a:spcBef>
                <a:spcPct val="20000"/>
              </a:spcBef>
              <a:buChar char="–"/>
              <a:defRPr kumimoji="1" sz="2000">
                <a:solidFill>
                  <a:schemeClr val="tx1"/>
                </a:solidFill>
                <a:latin typeface="Arial" charset="0"/>
                <a:ea typeface="ＭＳ Ｐゴシック" pitchFamily="50" charset="-128"/>
              </a:defRPr>
            </a:lvl4pPr>
            <a:lvl5pPr marL="2057400" indent="-228600"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marL="0" marR="0" lvl="0" indent="0" defTabSz="914400" eaLnBrk="0" fontAlgn="auto" latinLnBrk="0" hangingPunct="0">
              <a:lnSpc>
                <a:spcPct val="100000"/>
              </a:lnSpc>
              <a:spcBef>
                <a:spcPct val="20000"/>
              </a:spcBef>
              <a:spcAft>
                <a:spcPts val="0"/>
              </a:spcAft>
              <a:buClrTx/>
              <a:buSzTx/>
              <a:buFontTx/>
              <a:buNone/>
              <a:tabLst/>
              <a:defRPr/>
            </a:pP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　</a:t>
            </a:r>
            <a:r>
              <a:rPr lang="ja-JP" altLang="en-US" sz="1600" b="1" kern="0" dirty="0">
                <a:solidFill>
                  <a:prstClr val="black"/>
                </a:solidFill>
                <a:latin typeface="ＭＳ Ｐゴシック"/>
              </a:rPr>
              <a:t>別紙１</a:t>
            </a: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．サービスコードのマイナスコード対応について</a:t>
            </a:r>
          </a:p>
        </p:txBody>
      </p:sp>
      <p:sp>
        <p:nvSpPr>
          <p:cNvPr id="21" name="Rectangle 3">
            <a:extLst>
              <a:ext uri="{FF2B5EF4-FFF2-40B4-BE49-F238E27FC236}">
                <a16:creationId xmlns:a16="http://schemas.microsoft.com/office/drawing/2014/main" xmlns="" id="{AD14ACC5-25F6-4FEA-8375-3066A0116924}"/>
              </a:ext>
            </a:extLst>
          </p:cNvPr>
          <p:cNvSpPr txBox="1">
            <a:spLocks noChangeArrowheads="1"/>
          </p:cNvSpPr>
          <p:nvPr/>
        </p:nvSpPr>
        <p:spPr bwMode="auto">
          <a:xfrm>
            <a:off x="273050" y="3356992"/>
            <a:ext cx="9288462" cy="373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dirty="0"/>
              <a:t>■介護給付費等単位数サービスコード（抜粋）</a:t>
            </a:r>
            <a:endParaRPr lang="en-US" altLang="ja-JP" sz="1600" kern="0" dirty="0"/>
          </a:p>
        </p:txBody>
      </p:sp>
      <p:pic>
        <p:nvPicPr>
          <p:cNvPr id="18" name="図 17">
            <a:extLst>
              <a:ext uri="{FF2B5EF4-FFF2-40B4-BE49-F238E27FC236}">
                <a16:creationId xmlns:a16="http://schemas.microsoft.com/office/drawing/2014/main" xmlns="" id="{A4663A95-05CE-4855-8848-C580062CAA8A}"/>
              </a:ext>
            </a:extLst>
          </p:cNvPr>
          <p:cNvPicPr>
            <a:picLocks noChangeAspect="1"/>
          </p:cNvPicPr>
          <p:nvPr/>
        </p:nvPicPr>
        <p:blipFill>
          <a:blip r:embed="rId2"/>
          <a:stretch>
            <a:fillRect/>
          </a:stretch>
        </p:blipFill>
        <p:spPr>
          <a:xfrm>
            <a:off x="344488" y="3730772"/>
            <a:ext cx="9432474" cy="2236198"/>
          </a:xfrm>
          <a:prstGeom prst="rect">
            <a:avLst/>
          </a:prstGeom>
        </p:spPr>
      </p:pic>
      <p:sp>
        <p:nvSpPr>
          <p:cNvPr id="24" name="正方形/長方形 23">
            <a:extLst>
              <a:ext uri="{FF2B5EF4-FFF2-40B4-BE49-F238E27FC236}">
                <a16:creationId xmlns:a16="http://schemas.microsoft.com/office/drawing/2014/main" xmlns="" id="{B1296D98-35AF-4CF7-843D-F17005A05733}"/>
              </a:ext>
            </a:extLst>
          </p:cNvPr>
          <p:cNvSpPr/>
          <p:nvPr/>
        </p:nvSpPr>
        <p:spPr>
          <a:xfrm>
            <a:off x="8587560" y="5167072"/>
            <a:ext cx="325880" cy="80673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26" name="フローチャート: せん孔テープ 25">
            <a:extLst>
              <a:ext uri="{FF2B5EF4-FFF2-40B4-BE49-F238E27FC236}">
                <a16:creationId xmlns:a16="http://schemas.microsoft.com/office/drawing/2014/main" xmlns="" id="{7C5A92B7-F56F-472B-8EE0-238F63A17B49}"/>
              </a:ext>
            </a:extLst>
          </p:cNvPr>
          <p:cNvSpPr/>
          <p:nvPr/>
        </p:nvSpPr>
        <p:spPr>
          <a:xfrm>
            <a:off x="287338" y="5013176"/>
            <a:ext cx="9561512" cy="153896"/>
          </a:xfrm>
          <a:prstGeom prst="flowChartPunchedTap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吹き出し: 四角形 19">
            <a:extLst>
              <a:ext uri="{FF2B5EF4-FFF2-40B4-BE49-F238E27FC236}">
                <a16:creationId xmlns:a16="http://schemas.microsoft.com/office/drawing/2014/main" xmlns="" id="{2CFEDA25-B966-4272-BAA2-EFD6E644B123}"/>
              </a:ext>
            </a:extLst>
          </p:cNvPr>
          <p:cNvSpPr/>
          <p:nvPr/>
        </p:nvSpPr>
        <p:spPr>
          <a:xfrm>
            <a:off x="4232920" y="3626113"/>
            <a:ext cx="3918620" cy="946885"/>
          </a:xfrm>
          <a:prstGeom prst="wedgeRectCallout">
            <a:avLst>
              <a:gd name="adj1" fmla="val -118937"/>
              <a:gd name="adj2" fmla="val 120004"/>
            </a:avLst>
          </a:prstGeom>
        </p:spPr>
        <p:style>
          <a:lnRef idx="1">
            <a:schemeClr val="accent2"/>
          </a:lnRef>
          <a:fillRef idx="2">
            <a:schemeClr val="accent2"/>
          </a:fillRef>
          <a:effectRef idx="1">
            <a:schemeClr val="accent2"/>
          </a:effectRef>
          <a:fontRef idx="minor">
            <a:schemeClr val="dk1"/>
          </a:fontRef>
        </p:style>
        <p:txBody>
          <a:bodyPr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kumimoji="1" lang="ja-JP" altLang="en-US" sz="1400" dirty="0"/>
              <a:t>例．生活介護の身体拘束廃止未実施減算</a:t>
            </a:r>
            <a:endParaRPr kumimoji="1" lang="en-US" altLang="ja-JP" sz="1400" dirty="0"/>
          </a:p>
          <a:p>
            <a:pPr algn="l"/>
            <a:r>
              <a:rPr kumimoji="1" lang="ja-JP" altLang="en-US" sz="1400" dirty="0"/>
              <a:t>基本報酬との組み合わせの数だけサービスコードが設けられている。</a:t>
            </a:r>
          </a:p>
        </p:txBody>
      </p:sp>
      <p:sp>
        <p:nvSpPr>
          <p:cNvPr id="5" name="正方形/長方形 4">
            <a:extLst>
              <a:ext uri="{FF2B5EF4-FFF2-40B4-BE49-F238E27FC236}">
                <a16:creationId xmlns:a16="http://schemas.microsoft.com/office/drawing/2014/main" xmlns="" id="{3DC93246-BFDF-4694-A1BA-72C4F9D4358D}"/>
              </a:ext>
            </a:extLst>
          </p:cNvPr>
          <p:cNvSpPr/>
          <p:nvPr/>
        </p:nvSpPr>
        <p:spPr>
          <a:xfrm>
            <a:off x="1659766" y="5443690"/>
            <a:ext cx="191890" cy="1106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6" name="正方形/長方形 5">
            <a:extLst>
              <a:ext uri="{FF2B5EF4-FFF2-40B4-BE49-F238E27FC236}">
                <a16:creationId xmlns:a16="http://schemas.microsoft.com/office/drawing/2014/main" xmlns="" id="{71C9440D-2595-4F48-B7DA-C69125D9E1A9}"/>
              </a:ext>
            </a:extLst>
          </p:cNvPr>
          <p:cNvSpPr/>
          <p:nvPr/>
        </p:nvSpPr>
        <p:spPr>
          <a:xfrm>
            <a:off x="1358950" y="5181436"/>
            <a:ext cx="191890" cy="1106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7" name="正方形/長方形 6">
            <a:extLst>
              <a:ext uri="{FF2B5EF4-FFF2-40B4-BE49-F238E27FC236}">
                <a16:creationId xmlns:a16="http://schemas.microsoft.com/office/drawing/2014/main" xmlns="" id="{F1B77713-C577-490F-9D72-F32F85A2F303}"/>
              </a:ext>
            </a:extLst>
          </p:cNvPr>
          <p:cNvSpPr/>
          <p:nvPr/>
        </p:nvSpPr>
        <p:spPr>
          <a:xfrm>
            <a:off x="1659766" y="5309768"/>
            <a:ext cx="191890" cy="1106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8" name="正方形/長方形 7">
            <a:extLst>
              <a:ext uri="{FF2B5EF4-FFF2-40B4-BE49-F238E27FC236}">
                <a16:creationId xmlns:a16="http://schemas.microsoft.com/office/drawing/2014/main" xmlns="" id="{6A6594C0-106A-48DF-8860-B5A97AC429CC}"/>
              </a:ext>
            </a:extLst>
          </p:cNvPr>
          <p:cNvSpPr/>
          <p:nvPr/>
        </p:nvSpPr>
        <p:spPr>
          <a:xfrm>
            <a:off x="1531790" y="5570829"/>
            <a:ext cx="191890" cy="1106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9" name="正方形/長方形 8">
            <a:extLst>
              <a:ext uri="{FF2B5EF4-FFF2-40B4-BE49-F238E27FC236}">
                <a16:creationId xmlns:a16="http://schemas.microsoft.com/office/drawing/2014/main" xmlns="" id="{976BB99D-1940-4CBC-BD84-6D7B11A5D7CE}"/>
              </a:ext>
            </a:extLst>
          </p:cNvPr>
          <p:cNvSpPr/>
          <p:nvPr/>
        </p:nvSpPr>
        <p:spPr>
          <a:xfrm>
            <a:off x="1836340" y="5713314"/>
            <a:ext cx="191890" cy="1106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10" name="正方形/長方形 9">
            <a:extLst>
              <a:ext uri="{FF2B5EF4-FFF2-40B4-BE49-F238E27FC236}">
                <a16:creationId xmlns:a16="http://schemas.microsoft.com/office/drawing/2014/main" xmlns="" id="{56958C78-FFF6-439B-B9C1-7E593FD012DF}"/>
              </a:ext>
            </a:extLst>
          </p:cNvPr>
          <p:cNvSpPr/>
          <p:nvPr/>
        </p:nvSpPr>
        <p:spPr>
          <a:xfrm>
            <a:off x="1837369" y="5836242"/>
            <a:ext cx="191890" cy="1106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kumimoji="1" lang="ja-JP" altLang="en-US" sz="1100"/>
          </a:p>
        </p:txBody>
      </p:sp>
      <p:sp>
        <p:nvSpPr>
          <p:cNvPr id="28" name="フローチャート: せん孔テープ 27">
            <a:extLst>
              <a:ext uri="{FF2B5EF4-FFF2-40B4-BE49-F238E27FC236}">
                <a16:creationId xmlns:a16="http://schemas.microsoft.com/office/drawing/2014/main" xmlns="" id="{9D9B530A-A238-461F-80F6-6D07A788CA39}"/>
              </a:ext>
            </a:extLst>
          </p:cNvPr>
          <p:cNvSpPr/>
          <p:nvPr/>
        </p:nvSpPr>
        <p:spPr>
          <a:xfrm>
            <a:off x="279969" y="5876281"/>
            <a:ext cx="9561512" cy="153896"/>
          </a:xfrm>
          <a:prstGeom prst="flowChartPunchedTap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727224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344488" y="548680"/>
            <a:ext cx="9361040" cy="1931507"/>
          </a:xfrm>
        </p:spPr>
        <p:txBody>
          <a:bodyPr/>
          <a:lstStyle/>
          <a:p>
            <a:pPr algn="l" eaLnBrk="1" hangingPunct="1">
              <a:spcBef>
                <a:spcPts val="200"/>
              </a:spcBef>
            </a:pPr>
            <a:r>
              <a:rPr lang="ja-JP" altLang="en-US" sz="1600" dirty="0"/>
              <a:t>　</a:t>
            </a:r>
            <a:r>
              <a:rPr lang="ja-JP" altLang="en-US" sz="1400" dirty="0"/>
              <a:t>そこで、今後のサービスコードの増加を抑止することを目的に、令和３年度報酬改定以降におけるサービスコード体系の検討においては、マイナスの単位数を持つ減算単独のサービスコードを</a:t>
            </a:r>
            <a:r>
              <a:rPr lang="ja-JP" altLang="en-US" sz="1400" dirty="0" smtClean="0"/>
              <a:t>設けることを可能とするため、令和</a:t>
            </a:r>
            <a:r>
              <a:rPr lang="en-US" altLang="ja-JP" sz="1400" dirty="0" smtClean="0"/>
              <a:t>2</a:t>
            </a:r>
            <a:r>
              <a:rPr lang="ja-JP" altLang="en-US" sz="1400" dirty="0" smtClean="0"/>
              <a:t>年１１月審査よりマイナスコードを許容できるよう</a:t>
            </a:r>
            <a:r>
              <a:rPr lang="ja-JP" altLang="ja-JP" sz="1400" dirty="0"/>
              <a:t>障害者自立支援給付支払</a:t>
            </a:r>
            <a:r>
              <a:rPr lang="ja-JP" altLang="ja-JP" sz="1400" dirty="0" smtClean="0"/>
              <a:t>システム</a:t>
            </a:r>
            <a:r>
              <a:rPr lang="ja-JP" altLang="en-US" sz="1400" dirty="0" smtClean="0"/>
              <a:t>にて許容できるようシステム改修を行う。</a:t>
            </a:r>
            <a:r>
              <a:rPr lang="ja-JP" altLang="ja-JP" sz="1400" dirty="0"/>
              <a:t>なお、サービスコードにマイナスコードが</a:t>
            </a:r>
            <a:r>
              <a:rPr lang="ja-JP" altLang="ja-JP" sz="1400" dirty="0" smtClean="0"/>
              <a:t>創設</a:t>
            </a:r>
            <a:r>
              <a:rPr lang="ja-JP" altLang="en-US" sz="1400" dirty="0" smtClean="0"/>
              <a:t>するのは、上記のとおり</a:t>
            </a:r>
            <a:r>
              <a:rPr lang="ja-JP" altLang="ja-JP" sz="1400" dirty="0" smtClean="0"/>
              <a:t>令和</a:t>
            </a:r>
            <a:r>
              <a:rPr lang="ja-JP" altLang="ja-JP" sz="1400" dirty="0"/>
              <a:t>３年４月以降を予定</a:t>
            </a:r>
            <a:r>
              <a:rPr lang="ja-JP" altLang="ja-JP" sz="1400" dirty="0" smtClean="0"/>
              <a:t>して</a:t>
            </a:r>
            <a:r>
              <a:rPr lang="ja-JP" altLang="en-US" sz="1400" dirty="0" smtClean="0"/>
              <a:t>いるため</a:t>
            </a:r>
            <a:r>
              <a:rPr lang="ja-JP" altLang="ja-JP" sz="1400" dirty="0" smtClean="0"/>
              <a:t>、</a:t>
            </a:r>
            <a:r>
              <a:rPr lang="ja-JP" altLang="ja-JP" sz="1400" dirty="0"/>
              <a:t>令和２年１１月審査時点に</a:t>
            </a:r>
            <a:r>
              <a:rPr lang="ja-JP" altLang="ja-JP" sz="1400" dirty="0" smtClean="0"/>
              <a:t>おいて国民</a:t>
            </a:r>
            <a:r>
              <a:rPr lang="ja-JP" altLang="ja-JP" sz="1400" dirty="0"/>
              <a:t>健康保険団体連合会（以下、「国保連」という。）</a:t>
            </a:r>
            <a:r>
              <a:rPr lang="ja-JP" altLang="ja-JP" sz="1400" dirty="0" smtClean="0"/>
              <a:t>より</a:t>
            </a:r>
            <a:r>
              <a:rPr lang="ja-JP" altLang="en-US" sz="1400" dirty="0" smtClean="0"/>
              <a:t>、</a:t>
            </a:r>
            <a:r>
              <a:rPr lang="ja-JP" altLang="ja-JP" sz="1400" dirty="0" smtClean="0"/>
              <a:t>自治体</a:t>
            </a:r>
            <a:r>
              <a:rPr lang="ja-JP" altLang="ja-JP" sz="1400" dirty="0"/>
              <a:t>へマイナスコードを含むデータを連携する</a:t>
            </a:r>
            <a:r>
              <a:rPr lang="ja-JP" altLang="ja-JP" sz="1400" dirty="0" smtClean="0"/>
              <a:t>こと</a:t>
            </a:r>
            <a:r>
              <a:rPr lang="ja-JP" altLang="en-US" sz="1400" dirty="0" smtClean="0"/>
              <a:t>ありません。</a:t>
            </a:r>
            <a:endParaRPr lang="en-US" altLang="ja-JP" sz="1400" dirty="0" smtClean="0"/>
          </a:p>
          <a:p>
            <a:pPr algn="l" eaLnBrk="1" hangingPunct="1">
              <a:spcBef>
                <a:spcPts val="200"/>
              </a:spcBef>
            </a:pPr>
            <a:r>
              <a:rPr lang="ja-JP" altLang="ja-JP" sz="1400" dirty="0" smtClean="0"/>
              <a:t>ただし、</a:t>
            </a:r>
            <a:r>
              <a:rPr lang="ja-JP" altLang="en-US" sz="1400" dirty="0" smtClean="0"/>
              <a:t>令和</a:t>
            </a:r>
            <a:r>
              <a:rPr lang="ja-JP" altLang="en-US" sz="1400" dirty="0"/>
              <a:t>３年度以降においては、現在はシステムで取り扱うことのできないマイナス値の単位数での請求が行われることになることから、事業所、都道府県等のシステムにおいてもマイナス値の単位数を取り扱えるようにする必要があることを留意いただきたい。</a:t>
            </a:r>
            <a:endParaRPr lang="en-US" altLang="ja-JP" sz="1400" dirty="0"/>
          </a:p>
          <a:p>
            <a:pPr algn="l" eaLnBrk="1" hangingPunct="1">
              <a:spcBef>
                <a:spcPts val="200"/>
              </a:spcBef>
            </a:pPr>
            <a:r>
              <a:rPr lang="ja-JP" altLang="en-US" sz="1600" dirty="0"/>
              <a:t>　</a:t>
            </a:r>
            <a:endParaRPr lang="en-US" altLang="ja-JP" sz="1600" dirty="0"/>
          </a:p>
        </p:txBody>
      </p:sp>
      <p:sp>
        <p:nvSpPr>
          <p:cNvPr id="12" name="Rectangle 8"/>
          <p:cNvSpPr>
            <a:spLocks noChangeArrowheads="1"/>
          </p:cNvSpPr>
          <p:nvPr/>
        </p:nvSpPr>
        <p:spPr bwMode="auto">
          <a:xfrm>
            <a:off x="171003" y="186730"/>
            <a:ext cx="9534525" cy="361950"/>
          </a:xfrm>
          <a:prstGeom prst="rect">
            <a:avLst/>
          </a:prstGeom>
          <a:gradFill flip="none" rotWithShape="1">
            <a:gsLst>
              <a:gs pos="29000">
                <a:sysClr val="window" lastClr="FFFFFF"/>
              </a:gs>
              <a:gs pos="1000">
                <a:srgbClr val="5B9BD5"/>
              </a:gs>
              <a:gs pos="100000">
                <a:sysClr val="window" lastClr="FFFFFF"/>
              </a:gs>
            </a:gsLst>
            <a:lin ang="16200000" scaled="1"/>
            <a:tileRect/>
          </a:gradFill>
          <a:ln w="9525">
            <a:noFill/>
            <a:miter lim="800000"/>
            <a:headEnd/>
            <a:tailEnd/>
          </a:ln>
        </p:spPr>
        <p:txBody>
          <a:bodyPr lIns="95764" tIns="47883" rIns="95764" bIns="47883" anchor="ctr"/>
          <a:lstStyle>
            <a:lvl1pPr eaLnBrk="0" hangingPunct="0">
              <a:spcBef>
                <a:spcPct val="20000"/>
              </a:spcBef>
              <a:buChar char="•"/>
              <a:defRPr kumimoji="1" sz="3200">
                <a:solidFill>
                  <a:schemeClr val="tx1"/>
                </a:solidFill>
                <a:latin typeface="Arial" charset="0"/>
                <a:ea typeface="ＭＳ Ｐゴシック" pitchFamily="50" charset="-128"/>
              </a:defRPr>
            </a:lvl1pPr>
            <a:lvl2pPr marL="742950" indent="-285750" eaLnBrk="0" hangingPunct="0">
              <a:spcBef>
                <a:spcPct val="20000"/>
              </a:spcBef>
              <a:buChar char="–"/>
              <a:defRPr kumimoji="1" sz="2800">
                <a:solidFill>
                  <a:schemeClr val="tx1"/>
                </a:solidFill>
                <a:latin typeface="Arial" charset="0"/>
                <a:ea typeface="ＭＳ Ｐゴシック" pitchFamily="50" charset="-128"/>
              </a:defRPr>
            </a:lvl2pPr>
            <a:lvl3pPr marL="1143000" indent="-228600" eaLnBrk="0" hangingPunct="0">
              <a:spcBef>
                <a:spcPct val="20000"/>
              </a:spcBef>
              <a:buChar char="•"/>
              <a:defRPr kumimoji="1" sz="2400">
                <a:solidFill>
                  <a:schemeClr val="tx1"/>
                </a:solidFill>
                <a:latin typeface="Arial" charset="0"/>
                <a:ea typeface="ＭＳ Ｐゴシック" pitchFamily="50" charset="-128"/>
              </a:defRPr>
            </a:lvl3pPr>
            <a:lvl4pPr marL="1600200" indent="-228600" eaLnBrk="0" hangingPunct="0">
              <a:spcBef>
                <a:spcPct val="20000"/>
              </a:spcBef>
              <a:buChar char="–"/>
              <a:defRPr kumimoji="1" sz="2000">
                <a:solidFill>
                  <a:schemeClr val="tx1"/>
                </a:solidFill>
                <a:latin typeface="Arial" charset="0"/>
                <a:ea typeface="ＭＳ Ｐゴシック" pitchFamily="50" charset="-128"/>
              </a:defRPr>
            </a:lvl4pPr>
            <a:lvl5pPr marL="2057400" indent="-228600"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marL="0" marR="0" lvl="0" indent="0" defTabSz="914400" eaLnBrk="0" fontAlgn="auto" latinLnBrk="0" hangingPunct="0">
              <a:lnSpc>
                <a:spcPct val="100000"/>
              </a:lnSpc>
              <a:spcBef>
                <a:spcPct val="20000"/>
              </a:spcBef>
              <a:spcAft>
                <a:spcPts val="0"/>
              </a:spcAft>
              <a:buClrTx/>
              <a:buSzTx/>
              <a:buFontTx/>
              <a:buNone/>
              <a:tabLst/>
              <a:defRPr/>
            </a:pP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　</a:t>
            </a:r>
            <a:r>
              <a:rPr lang="ja-JP" altLang="en-US" sz="1600" b="1" kern="0" dirty="0">
                <a:solidFill>
                  <a:prstClr val="black"/>
                </a:solidFill>
                <a:latin typeface="ＭＳ Ｐゴシック"/>
              </a:rPr>
              <a:t>別紙１</a:t>
            </a:r>
            <a:r>
              <a:rPr kumimoji="1" lang="ja-JP" altLang="en-US" sz="1600" b="1" i="0" u="none" strike="noStrike" kern="0" cap="none" spc="0" normalizeH="0" baseline="0" noProof="0" dirty="0">
                <a:ln>
                  <a:noFill/>
                </a:ln>
                <a:solidFill>
                  <a:prstClr val="black"/>
                </a:solidFill>
                <a:effectLst/>
                <a:uLnTx/>
                <a:uFillTx/>
                <a:latin typeface="ＭＳ Ｐゴシック"/>
                <a:ea typeface="ＭＳ Ｐゴシック" pitchFamily="50" charset="-128"/>
              </a:rPr>
              <a:t>．サービスコードのマイナスコード対応について</a:t>
            </a:r>
          </a:p>
        </p:txBody>
      </p:sp>
      <p:graphicFrame>
        <p:nvGraphicFramePr>
          <p:cNvPr id="3" name="表 3">
            <a:extLst>
              <a:ext uri="{FF2B5EF4-FFF2-40B4-BE49-F238E27FC236}">
                <a16:creationId xmlns:a16="http://schemas.microsoft.com/office/drawing/2014/main" xmlns="" id="{C1AECED5-2434-44C9-B93C-EE4D8DAC5A0C}"/>
              </a:ext>
            </a:extLst>
          </p:cNvPr>
          <p:cNvGraphicFramePr>
            <a:graphicFrameLocks noGrp="1"/>
          </p:cNvGraphicFramePr>
          <p:nvPr>
            <p:extLst>
              <p:ext uri="{D42A27DB-BD31-4B8C-83A1-F6EECF244321}">
                <p14:modId xmlns:p14="http://schemas.microsoft.com/office/powerpoint/2010/main" val="469436835"/>
              </p:ext>
            </p:extLst>
          </p:nvPr>
        </p:nvGraphicFramePr>
        <p:xfrm>
          <a:off x="732770" y="4856363"/>
          <a:ext cx="8352930" cy="1285240"/>
        </p:xfrm>
        <a:graphic>
          <a:graphicData uri="http://schemas.openxmlformats.org/drawingml/2006/table">
            <a:tbl>
              <a:tblPr firstRow="1" bandRow="1">
                <a:tableStyleId>{5C22544A-7EE6-4342-B048-85BDC9FD1C3A}</a:tableStyleId>
              </a:tblPr>
              <a:tblGrid>
                <a:gridCol w="2304256">
                  <a:extLst>
                    <a:ext uri="{9D8B030D-6E8A-4147-A177-3AD203B41FA5}">
                      <a16:colId xmlns:a16="http://schemas.microsoft.com/office/drawing/2014/main" xmlns="" val="3966949230"/>
                    </a:ext>
                  </a:extLst>
                </a:gridCol>
                <a:gridCol w="1800200">
                  <a:extLst>
                    <a:ext uri="{9D8B030D-6E8A-4147-A177-3AD203B41FA5}">
                      <a16:colId xmlns:a16="http://schemas.microsoft.com/office/drawing/2014/main" xmlns="" val="2212960282"/>
                    </a:ext>
                  </a:extLst>
                </a:gridCol>
                <a:gridCol w="1080120">
                  <a:extLst>
                    <a:ext uri="{9D8B030D-6E8A-4147-A177-3AD203B41FA5}">
                      <a16:colId xmlns:a16="http://schemas.microsoft.com/office/drawing/2014/main" xmlns="" val="2448588011"/>
                    </a:ext>
                  </a:extLst>
                </a:gridCol>
                <a:gridCol w="1080120">
                  <a:extLst>
                    <a:ext uri="{9D8B030D-6E8A-4147-A177-3AD203B41FA5}">
                      <a16:colId xmlns:a16="http://schemas.microsoft.com/office/drawing/2014/main" xmlns="" val="2126095831"/>
                    </a:ext>
                  </a:extLst>
                </a:gridCol>
                <a:gridCol w="2088234">
                  <a:extLst>
                    <a:ext uri="{9D8B030D-6E8A-4147-A177-3AD203B41FA5}">
                      <a16:colId xmlns:a16="http://schemas.microsoft.com/office/drawing/2014/main" xmlns="" val="3611927466"/>
                    </a:ext>
                  </a:extLst>
                </a:gridCol>
              </a:tblGrid>
              <a:tr h="370840">
                <a:tc>
                  <a:txBody>
                    <a:bodyPr/>
                    <a:lstStyle/>
                    <a:p>
                      <a:pPr algn="ctr"/>
                      <a:r>
                        <a:rPr kumimoji="1" lang="ja-JP" altLang="en-US" sz="1200" b="0" dirty="0">
                          <a:solidFill>
                            <a:schemeClr val="tx1"/>
                          </a:solidFill>
                        </a:rPr>
                        <a:t>サービス内容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サービスコード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単位数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回数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サービス単位数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xmlns="" val="2610595785"/>
                  </a:ext>
                </a:extLst>
              </a:tr>
              <a:tr h="370840">
                <a:tc>
                  <a:txBody>
                    <a:bodyPr/>
                    <a:lstStyle/>
                    <a:p>
                      <a:pPr algn="ctr"/>
                      <a:r>
                        <a:rPr kumimoji="1" lang="ja-JP" altLang="en-US" sz="1200" b="0" dirty="0">
                          <a:solidFill>
                            <a:schemeClr val="tx1"/>
                          </a:solidFill>
                        </a:rPr>
                        <a:t>サービスコード</a:t>
                      </a:r>
                      <a:endParaRPr kumimoji="1" lang="en-US" altLang="ja-JP" sz="1200" b="0" dirty="0">
                        <a:solidFill>
                          <a:schemeClr val="tx1"/>
                        </a:solidFill>
                      </a:endParaRPr>
                    </a:p>
                    <a:p>
                      <a:pPr algn="ctr"/>
                      <a:r>
                        <a:rPr kumimoji="1" lang="ja-JP" altLang="en-US" sz="1200" b="0" dirty="0">
                          <a:solidFill>
                            <a:schemeClr val="tx1"/>
                          </a:solidFill>
                        </a:rPr>
                        <a:t>（基本報酬）</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99XXX2</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200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10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2000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770857468"/>
                  </a:ext>
                </a:extLst>
              </a:tr>
              <a:tr h="370840">
                <a:tc>
                  <a:txBody>
                    <a:bodyPr/>
                    <a:lstStyle/>
                    <a:p>
                      <a:pPr algn="ctr"/>
                      <a:r>
                        <a:rPr kumimoji="1" lang="ja-JP" altLang="en-US" sz="1200" b="0" dirty="0">
                          <a:solidFill>
                            <a:schemeClr val="tx1"/>
                          </a:solidFill>
                        </a:rPr>
                        <a:t>サービスコード</a:t>
                      </a:r>
                      <a:endParaRPr kumimoji="1" lang="en-US" altLang="ja-JP" sz="1200" b="0" dirty="0">
                        <a:solidFill>
                          <a:schemeClr val="tx1"/>
                        </a:solidFill>
                      </a:endParaRPr>
                    </a:p>
                    <a:p>
                      <a:pPr algn="ctr"/>
                      <a:r>
                        <a:rPr kumimoji="1" lang="ja-JP" altLang="en-US" sz="1200" b="0" dirty="0">
                          <a:solidFill>
                            <a:schemeClr val="tx1"/>
                          </a:solidFill>
                        </a:rPr>
                        <a:t>（減算）</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99XXX3</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1" dirty="0">
                          <a:solidFill>
                            <a:schemeClr val="tx1"/>
                          </a:solidFill>
                        </a:rPr>
                        <a:t>-100</a:t>
                      </a:r>
                      <a:endParaRPr kumimoji="1" lang="ja-JP" altLang="en-US"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10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1" dirty="0">
                          <a:solidFill>
                            <a:schemeClr val="tx1"/>
                          </a:solidFill>
                        </a:rPr>
                        <a:t>-1000</a:t>
                      </a:r>
                      <a:endParaRPr kumimoji="1" lang="ja-JP" altLang="en-US" sz="12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231290537"/>
                  </a:ext>
                </a:extLst>
              </a:tr>
            </a:tbl>
          </a:graphicData>
        </a:graphic>
      </p:graphicFrame>
      <p:graphicFrame>
        <p:nvGraphicFramePr>
          <p:cNvPr id="4" name="表 3">
            <a:extLst>
              <a:ext uri="{FF2B5EF4-FFF2-40B4-BE49-F238E27FC236}">
                <a16:creationId xmlns:a16="http://schemas.microsoft.com/office/drawing/2014/main" xmlns="" id="{9C4E40F7-88AC-40B4-A5A8-B0F248CACB8D}"/>
              </a:ext>
            </a:extLst>
          </p:cNvPr>
          <p:cNvGraphicFramePr>
            <a:graphicFrameLocks noGrp="1"/>
          </p:cNvGraphicFramePr>
          <p:nvPr>
            <p:extLst>
              <p:ext uri="{D42A27DB-BD31-4B8C-83A1-F6EECF244321}">
                <p14:modId xmlns:p14="http://schemas.microsoft.com/office/powerpoint/2010/main" val="1921063003"/>
              </p:ext>
            </p:extLst>
          </p:nvPr>
        </p:nvGraphicFramePr>
        <p:xfrm>
          <a:off x="706794" y="3213197"/>
          <a:ext cx="8352930" cy="828040"/>
        </p:xfrm>
        <a:graphic>
          <a:graphicData uri="http://schemas.openxmlformats.org/drawingml/2006/table">
            <a:tbl>
              <a:tblPr firstRow="1" bandRow="1">
                <a:tableStyleId>{5C22544A-7EE6-4342-B048-85BDC9FD1C3A}</a:tableStyleId>
              </a:tblPr>
              <a:tblGrid>
                <a:gridCol w="2304256">
                  <a:extLst>
                    <a:ext uri="{9D8B030D-6E8A-4147-A177-3AD203B41FA5}">
                      <a16:colId xmlns:a16="http://schemas.microsoft.com/office/drawing/2014/main" xmlns="" val="3966949230"/>
                    </a:ext>
                  </a:extLst>
                </a:gridCol>
                <a:gridCol w="1800200">
                  <a:extLst>
                    <a:ext uri="{9D8B030D-6E8A-4147-A177-3AD203B41FA5}">
                      <a16:colId xmlns:a16="http://schemas.microsoft.com/office/drawing/2014/main" xmlns="" val="2212960282"/>
                    </a:ext>
                  </a:extLst>
                </a:gridCol>
                <a:gridCol w="1080120">
                  <a:extLst>
                    <a:ext uri="{9D8B030D-6E8A-4147-A177-3AD203B41FA5}">
                      <a16:colId xmlns:a16="http://schemas.microsoft.com/office/drawing/2014/main" xmlns="" val="2448588011"/>
                    </a:ext>
                  </a:extLst>
                </a:gridCol>
                <a:gridCol w="1080120">
                  <a:extLst>
                    <a:ext uri="{9D8B030D-6E8A-4147-A177-3AD203B41FA5}">
                      <a16:colId xmlns:a16="http://schemas.microsoft.com/office/drawing/2014/main" xmlns="" val="2126095831"/>
                    </a:ext>
                  </a:extLst>
                </a:gridCol>
                <a:gridCol w="2088234">
                  <a:extLst>
                    <a:ext uri="{9D8B030D-6E8A-4147-A177-3AD203B41FA5}">
                      <a16:colId xmlns:a16="http://schemas.microsoft.com/office/drawing/2014/main" xmlns="" val="3611927466"/>
                    </a:ext>
                  </a:extLst>
                </a:gridCol>
              </a:tblGrid>
              <a:tr h="370840">
                <a:tc>
                  <a:txBody>
                    <a:bodyPr/>
                    <a:lstStyle/>
                    <a:p>
                      <a:pPr algn="ctr"/>
                      <a:r>
                        <a:rPr kumimoji="1" lang="ja-JP" altLang="en-US" sz="1200" b="0" dirty="0">
                          <a:solidFill>
                            <a:schemeClr val="tx1"/>
                          </a:solidFill>
                        </a:rPr>
                        <a:t>サービス内容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サービスコード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単位数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回数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kumimoji="1" lang="ja-JP" altLang="en-US" sz="1200" b="0" dirty="0">
                          <a:solidFill>
                            <a:schemeClr val="tx1"/>
                          </a:solidFill>
                        </a:rPr>
                        <a:t>サービス単位数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extLst>
                  <a:ext uri="{0D108BD9-81ED-4DB2-BD59-A6C34878D82A}">
                    <a16:rowId xmlns:a16="http://schemas.microsoft.com/office/drawing/2014/main" xmlns="" val="2610595785"/>
                  </a:ext>
                </a:extLst>
              </a:tr>
              <a:tr h="370840">
                <a:tc>
                  <a:txBody>
                    <a:bodyPr/>
                    <a:lstStyle/>
                    <a:p>
                      <a:pPr algn="ctr"/>
                      <a:r>
                        <a:rPr kumimoji="1" lang="ja-JP" altLang="en-US" sz="1200" b="0" dirty="0">
                          <a:solidFill>
                            <a:schemeClr val="tx1"/>
                          </a:solidFill>
                        </a:rPr>
                        <a:t>サービスコード</a:t>
                      </a:r>
                      <a:endParaRPr kumimoji="1" lang="en-US" altLang="ja-JP" sz="1200" b="0" dirty="0">
                        <a:solidFill>
                          <a:schemeClr val="tx1"/>
                        </a:solidFill>
                      </a:endParaRPr>
                    </a:p>
                    <a:p>
                      <a:pPr algn="ctr"/>
                      <a:r>
                        <a:rPr kumimoji="1" lang="ja-JP" altLang="en-US" sz="1200" b="0" dirty="0">
                          <a:solidFill>
                            <a:schemeClr val="tx1"/>
                          </a:solidFill>
                        </a:rPr>
                        <a:t>（基本報酬＋減算）</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99XXX1</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100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10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kumimoji="1" lang="en-US" altLang="ja-JP" sz="1200" b="0" dirty="0">
                          <a:solidFill>
                            <a:schemeClr val="tx1"/>
                          </a:solidFill>
                        </a:rPr>
                        <a:t>1000</a:t>
                      </a:r>
                      <a:endParaRPr kumimoji="1" lang="ja-JP" alt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770857468"/>
                  </a:ext>
                </a:extLst>
              </a:tr>
            </a:tbl>
          </a:graphicData>
        </a:graphic>
      </p:graphicFrame>
      <p:sp>
        <p:nvSpPr>
          <p:cNvPr id="11" name="Rectangle 3">
            <a:extLst>
              <a:ext uri="{FF2B5EF4-FFF2-40B4-BE49-F238E27FC236}">
                <a16:creationId xmlns:a16="http://schemas.microsoft.com/office/drawing/2014/main" xmlns="" id="{144DC626-AC62-43FA-9977-6AC323FA198A}"/>
              </a:ext>
            </a:extLst>
          </p:cNvPr>
          <p:cNvSpPr txBox="1">
            <a:spLocks noChangeArrowheads="1"/>
          </p:cNvSpPr>
          <p:nvPr/>
        </p:nvSpPr>
        <p:spPr bwMode="auto">
          <a:xfrm>
            <a:off x="416496" y="2564904"/>
            <a:ext cx="9288462" cy="373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dirty="0"/>
              <a:t>■請求イメージ（案）</a:t>
            </a:r>
            <a:endParaRPr lang="en-US" altLang="ja-JP" sz="1600" kern="0" dirty="0"/>
          </a:p>
        </p:txBody>
      </p:sp>
      <p:sp>
        <p:nvSpPr>
          <p:cNvPr id="13" name="Rectangle 3">
            <a:extLst>
              <a:ext uri="{FF2B5EF4-FFF2-40B4-BE49-F238E27FC236}">
                <a16:creationId xmlns:a16="http://schemas.microsoft.com/office/drawing/2014/main" xmlns="" id="{DBC8397C-63DB-4136-81D8-78C5494A7471}"/>
              </a:ext>
            </a:extLst>
          </p:cNvPr>
          <p:cNvSpPr txBox="1">
            <a:spLocks noChangeArrowheads="1"/>
          </p:cNvSpPr>
          <p:nvPr/>
        </p:nvSpPr>
        <p:spPr bwMode="auto">
          <a:xfrm>
            <a:off x="706794" y="2853272"/>
            <a:ext cx="8352930" cy="373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dirty="0"/>
              <a:t>現在</a:t>
            </a:r>
            <a:endParaRPr lang="en-US" altLang="ja-JP" sz="1600" kern="0" dirty="0"/>
          </a:p>
        </p:txBody>
      </p:sp>
      <p:sp>
        <p:nvSpPr>
          <p:cNvPr id="14" name="Rectangle 3">
            <a:extLst>
              <a:ext uri="{FF2B5EF4-FFF2-40B4-BE49-F238E27FC236}">
                <a16:creationId xmlns:a16="http://schemas.microsoft.com/office/drawing/2014/main" xmlns="" id="{E8E7CC58-6DF8-4930-96D8-093645B209A1}"/>
              </a:ext>
            </a:extLst>
          </p:cNvPr>
          <p:cNvSpPr txBox="1">
            <a:spLocks noChangeArrowheads="1"/>
          </p:cNvSpPr>
          <p:nvPr/>
        </p:nvSpPr>
        <p:spPr bwMode="auto">
          <a:xfrm>
            <a:off x="696436" y="4462084"/>
            <a:ext cx="8352930" cy="373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algn="l" eaLnBrk="1" hangingPunct="1">
              <a:spcBef>
                <a:spcPts val="200"/>
              </a:spcBef>
            </a:pPr>
            <a:r>
              <a:rPr lang="ja-JP" altLang="en-US" sz="1600" kern="0" dirty="0"/>
              <a:t>減算のサービスコードを使用</a:t>
            </a:r>
            <a:endParaRPr lang="en-US" altLang="ja-JP" sz="1600" kern="0" dirty="0"/>
          </a:p>
        </p:txBody>
      </p:sp>
      <p:sp>
        <p:nvSpPr>
          <p:cNvPr id="15" name="正方形/長方形 14">
            <a:extLst>
              <a:ext uri="{FF2B5EF4-FFF2-40B4-BE49-F238E27FC236}">
                <a16:creationId xmlns:a16="http://schemas.microsoft.com/office/drawing/2014/main" xmlns="" id="{C2C80063-888A-461E-9FCC-030664187CD8}"/>
              </a:ext>
            </a:extLst>
          </p:cNvPr>
          <p:cNvSpPr/>
          <p:nvPr/>
        </p:nvSpPr>
        <p:spPr>
          <a:xfrm>
            <a:off x="5169024" y="2519682"/>
            <a:ext cx="3869502" cy="621286"/>
          </a:xfrm>
          <a:prstGeom prst="rect">
            <a:avLst/>
          </a:prstGeom>
          <a:ln>
            <a:solidFill>
              <a:srgbClr val="EA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kumimoji="1" lang="ja-JP" altLang="en-US" sz="1400" dirty="0"/>
              <a:t>合成単位数として基本報酬に減算が</a:t>
            </a:r>
            <a:endParaRPr kumimoji="1" lang="en-US" altLang="ja-JP" sz="1400" dirty="0"/>
          </a:p>
          <a:p>
            <a:pPr algn="ctr"/>
            <a:r>
              <a:rPr kumimoji="1" lang="ja-JP" altLang="en-US" sz="1400" dirty="0"/>
              <a:t>組み込まれたサービスコードを記載。</a:t>
            </a:r>
            <a:endParaRPr kumimoji="1" lang="en-US" altLang="ja-JP" sz="1400" dirty="0"/>
          </a:p>
        </p:txBody>
      </p:sp>
      <p:sp>
        <p:nvSpPr>
          <p:cNvPr id="7168" name="正方形/長方形 7167">
            <a:extLst>
              <a:ext uri="{FF2B5EF4-FFF2-40B4-BE49-F238E27FC236}">
                <a16:creationId xmlns:a16="http://schemas.microsoft.com/office/drawing/2014/main" xmlns="" id="{6F9EE0A9-B56D-45CF-A488-EB6FD2E63ACC}"/>
              </a:ext>
            </a:extLst>
          </p:cNvPr>
          <p:cNvSpPr/>
          <p:nvPr/>
        </p:nvSpPr>
        <p:spPr>
          <a:xfrm>
            <a:off x="5187954" y="4128131"/>
            <a:ext cx="3869502" cy="669021"/>
          </a:xfrm>
          <a:prstGeom prst="rect">
            <a:avLst/>
          </a:prstGeom>
          <a:ln>
            <a:solidFill>
              <a:srgbClr val="EA0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kumimoji="1" lang="ja-JP" altLang="en-US" sz="1400" dirty="0"/>
              <a:t>減算を含まない基本報酬と、基本報酬に紐づく</a:t>
            </a:r>
            <a:endParaRPr kumimoji="1" lang="en-US" altLang="ja-JP" sz="1400" dirty="0"/>
          </a:p>
          <a:p>
            <a:pPr algn="ctr"/>
            <a:r>
              <a:rPr kumimoji="1" lang="ja-JP" altLang="en-US" sz="1400" dirty="0"/>
              <a:t>減算のサービスコードをそれぞれ記載。</a:t>
            </a:r>
            <a:endParaRPr kumimoji="1" lang="en-US" altLang="ja-JP" sz="1400" dirty="0"/>
          </a:p>
        </p:txBody>
      </p:sp>
      <p:sp>
        <p:nvSpPr>
          <p:cNvPr id="2" name="正方形/長方形 1"/>
          <p:cNvSpPr/>
          <p:nvPr/>
        </p:nvSpPr>
        <p:spPr>
          <a:xfrm>
            <a:off x="344488" y="6221459"/>
            <a:ext cx="8640960" cy="307777"/>
          </a:xfrm>
          <a:prstGeom prst="rect">
            <a:avLst/>
          </a:prstGeom>
        </p:spPr>
        <p:txBody>
          <a:bodyPr wrap="square">
            <a:spAutoFit/>
          </a:bodyPr>
          <a:lstStyle/>
          <a:p>
            <a:pPr>
              <a:spcBef>
                <a:spcPts val="200"/>
              </a:spcBef>
            </a:pPr>
            <a:r>
              <a:rPr lang="ja-JP" altLang="en-US" sz="1400" dirty="0" smtClean="0"/>
              <a:t>なお、</a:t>
            </a:r>
            <a:r>
              <a:rPr lang="ja-JP" altLang="en-US" sz="1400" dirty="0"/>
              <a:t>上記対応に伴う桁数の拡張は行わない想定であるが、今後の報酬改定の検討によってはその限りではない。</a:t>
            </a:r>
            <a:endParaRPr lang="en-US" altLang="ja-JP" sz="1400" dirty="0"/>
          </a:p>
        </p:txBody>
      </p:sp>
    </p:spTree>
    <p:extLst>
      <p:ext uri="{BB962C8B-B14F-4D97-AF65-F5344CB8AC3E}">
        <p14:creationId xmlns:p14="http://schemas.microsoft.com/office/powerpoint/2010/main" val="3678521942"/>
      </p:ext>
    </p:extLst>
  </p:cSld>
  <p:clrMapOvr>
    <a:masterClrMapping/>
  </p:clrMapOvr>
</p:sld>
</file>

<file path=ppt/theme/theme1.xml><?xml version="1.0" encoding="utf-8"?>
<a:theme xmlns:a="http://schemas.openxmlformats.org/drawingml/2006/main" name="デザインの設定">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標準デザイン">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